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6"/>
  </p:notesMasterIdLst>
  <p:sldIdLst>
    <p:sldId id="580" r:id="rId2"/>
    <p:sldId id="581" r:id="rId3"/>
    <p:sldId id="582" r:id="rId4"/>
    <p:sldId id="583" r:id="rId5"/>
    <p:sldId id="584" r:id="rId6"/>
    <p:sldId id="585" r:id="rId7"/>
    <p:sldId id="565" r:id="rId8"/>
    <p:sldId id="588" r:id="rId9"/>
    <p:sldId id="589" r:id="rId10"/>
    <p:sldId id="590" r:id="rId11"/>
    <p:sldId id="591" r:id="rId12"/>
    <p:sldId id="592" r:id="rId13"/>
    <p:sldId id="593" r:id="rId14"/>
    <p:sldId id="268" r:id="rId15"/>
  </p:sldIdLst>
  <p:sldSz cx="12192000" cy="6858000"/>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66"/>
    <a:srgbClr val="FF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1"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02537陳鵬旭" userId="a114c935-59a0-4b07-b941-9dccf778decb" providerId="ADAL" clId="{739262B2-DB30-4BD1-9A9B-9D427D3E0A05}"/>
    <pc:docChg chg="custSel addSld delSld modSld">
      <pc:chgData name="02537陳鵬旭" userId="a114c935-59a0-4b07-b941-9dccf778decb" providerId="ADAL" clId="{739262B2-DB30-4BD1-9A9B-9D427D3E0A05}" dt="2025-09-06T16:50:15.820" v="366" actId="113"/>
      <pc:docMkLst>
        <pc:docMk/>
      </pc:docMkLst>
      <pc:sldChg chg="del">
        <pc:chgData name="02537陳鵬旭" userId="a114c935-59a0-4b07-b941-9dccf778decb" providerId="ADAL" clId="{739262B2-DB30-4BD1-9A9B-9D427D3E0A05}" dt="2025-09-03T15:15:32.575" v="0" actId="47"/>
        <pc:sldMkLst>
          <pc:docMk/>
          <pc:sldMk cId="1259603312" sldId="256"/>
        </pc:sldMkLst>
      </pc:sldChg>
      <pc:sldChg chg="del">
        <pc:chgData name="02537陳鵬旭" userId="a114c935-59a0-4b07-b941-9dccf778decb" providerId="ADAL" clId="{739262B2-DB30-4BD1-9A9B-9D427D3E0A05}" dt="2025-09-03T15:15:34.570" v="1" actId="47"/>
        <pc:sldMkLst>
          <pc:docMk/>
          <pc:sldMk cId="2991607308" sldId="257"/>
        </pc:sldMkLst>
      </pc:sldChg>
      <pc:sldChg chg="del">
        <pc:chgData name="02537陳鵬旭" userId="a114c935-59a0-4b07-b941-9dccf778decb" providerId="ADAL" clId="{739262B2-DB30-4BD1-9A9B-9D427D3E0A05}" dt="2025-09-03T15:15:35.585" v="2" actId="47"/>
        <pc:sldMkLst>
          <pc:docMk/>
          <pc:sldMk cId="4220169508" sldId="258"/>
        </pc:sldMkLst>
      </pc:sldChg>
      <pc:sldChg chg="delSp modSp mod">
        <pc:chgData name="02537陳鵬旭" userId="a114c935-59a0-4b07-b941-9dccf778decb" providerId="ADAL" clId="{739262B2-DB30-4BD1-9A9B-9D427D3E0A05}" dt="2025-09-06T16:50:15.820" v="366" actId="113"/>
        <pc:sldMkLst>
          <pc:docMk/>
          <pc:sldMk cId="401261870" sldId="268"/>
        </pc:sldMkLst>
        <pc:spChg chg="mod">
          <ac:chgData name="02537陳鵬旭" userId="a114c935-59a0-4b07-b941-9dccf778decb" providerId="ADAL" clId="{739262B2-DB30-4BD1-9A9B-9D427D3E0A05}" dt="2025-09-03T15:19:58.782" v="173" actId="20577"/>
          <ac:spMkLst>
            <pc:docMk/>
            <pc:sldMk cId="401261870" sldId="268"/>
            <ac:spMk id="2" creationId="{F773E73A-AAF9-4690-A401-EB418EBF0B43}"/>
          </ac:spMkLst>
        </pc:spChg>
        <pc:spChg chg="del">
          <ac:chgData name="02537陳鵬旭" userId="a114c935-59a0-4b07-b941-9dccf778decb" providerId="ADAL" clId="{739262B2-DB30-4BD1-9A9B-9D427D3E0A05}" dt="2025-09-06T16:50:01.409" v="364" actId="478"/>
          <ac:spMkLst>
            <pc:docMk/>
            <pc:sldMk cId="401261870" sldId="268"/>
            <ac:spMk id="4" creationId="{DE450B15-3600-0ADC-E26A-6A4347988C49}"/>
          </ac:spMkLst>
        </pc:spChg>
        <pc:spChg chg="mod">
          <ac:chgData name="02537陳鵬旭" userId="a114c935-59a0-4b07-b941-9dccf778decb" providerId="ADAL" clId="{739262B2-DB30-4BD1-9A9B-9D427D3E0A05}" dt="2025-09-06T16:49:42.029" v="359" actId="1038"/>
          <ac:spMkLst>
            <pc:docMk/>
            <pc:sldMk cId="401261870" sldId="268"/>
            <ac:spMk id="19" creationId="{61888187-F747-4E62-B33D-54B095459C8F}"/>
          </ac:spMkLst>
        </pc:spChg>
        <pc:spChg chg="mod">
          <ac:chgData name="02537陳鵬旭" userId="a114c935-59a0-4b07-b941-9dccf778decb" providerId="ADAL" clId="{739262B2-DB30-4BD1-9A9B-9D427D3E0A05}" dt="2025-09-06T16:49:42.029" v="359" actId="1038"/>
          <ac:spMkLst>
            <pc:docMk/>
            <pc:sldMk cId="401261870" sldId="268"/>
            <ac:spMk id="20" creationId="{CAAC6668-6586-4616-A1A6-9B1E5D765EED}"/>
          </ac:spMkLst>
        </pc:spChg>
        <pc:spChg chg="mod">
          <ac:chgData name="02537陳鵬旭" userId="a114c935-59a0-4b07-b941-9dccf778decb" providerId="ADAL" clId="{739262B2-DB30-4BD1-9A9B-9D427D3E0A05}" dt="2025-09-06T16:49:42.029" v="359" actId="1038"/>
          <ac:spMkLst>
            <pc:docMk/>
            <pc:sldMk cId="401261870" sldId="268"/>
            <ac:spMk id="22" creationId="{34065F65-9DB3-4416-B5BC-735C22D8AE34}"/>
          </ac:spMkLst>
        </pc:spChg>
        <pc:spChg chg="mod">
          <ac:chgData name="02537陳鵬旭" userId="a114c935-59a0-4b07-b941-9dccf778decb" providerId="ADAL" clId="{739262B2-DB30-4BD1-9A9B-9D427D3E0A05}" dt="2025-09-06T16:49:42.029" v="359" actId="1038"/>
          <ac:spMkLst>
            <pc:docMk/>
            <pc:sldMk cId="401261870" sldId="268"/>
            <ac:spMk id="23" creationId="{282D478F-3161-4E37-80C3-5A15232DB761}"/>
          </ac:spMkLst>
        </pc:spChg>
        <pc:spChg chg="mod">
          <ac:chgData name="02537陳鵬旭" userId="a114c935-59a0-4b07-b941-9dccf778decb" providerId="ADAL" clId="{739262B2-DB30-4BD1-9A9B-9D427D3E0A05}" dt="2025-09-06T16:49:42.029" v="359" actId="1038"/>
          <ac:spMkLst>
            <pc:docMk/>
            <pc:sldMk cId="401261870" sldId="268"/>
            <ac:spMk id="25" creationId="{3D78DE50-9A61-47DA-9125-F533E07ADF34}"/>
          </ac:spMkLst>
        </pc:spChg>
        <pc:spChg chg="mod">
          <ac:chgData name="02537陳鵬旭" userId="a114c935-59a0-4b07-b941-9dccf778decb" providerId="ADAL" clId="{739262B2-DB30-4BD1-9A9B-9D427D3E0A05}" dt="2025-09-06T16:49:42.029" v="359" actId="1038"/>
          <ac:spMkLst>
            <pc:docMk/>
            <pc:sldMk cId="401261870" sldId="268"/>
            <ac:spMk id="26" creationId="{4971F8D2-37C4-4BDE-B6B5-C01D72EA2C93}"/>
          </ac:spMkLst>
        </pc:spChg>
        <pc:spChg chg="mod">
          <ac:chgData name="02537陳鵬旭" userId="a114c935-59a0-4b07-b941-9dccf778decb" providerId="ADAL" clId="{739262B2-DB30-4BD1-9A9B-9D427D3E0A05}" dt="2025-09-06T16:49:42.029" v="359" actId="1038"/>
          <ac:spMkLst>
            <pc:docMk/>
            <pc:sldMk cId="401261870" sldId="268"/>
            <ac:spMk id="28" creationId="{1F979CEA-FCBF-4F34-90AF-8A926A99B2F3}"/>
          </ac:spMkLst>
        </pc:spChg>
        <pc:spChg chg="mod">
          <ac:chgData name="02537陳鵬旭" userId="a114c935-59a0-4b07-b941-9dccf778decb" providerId="ADAL" clId="{739262B2-DB30-4BD1-9A9B-9D427D3E0A05}" dt="2025-09-06T16:49:42.029" v="359" actId="1038"/>
          <ac:spMkLst>
            <pc:docMk/>
            <pc:sldMk cId="401261870" sldId="268"/>
            <ac:spMk id="29" creationId="{2CFCCD1F-05B7-43E1-8D1F-EB7295DD3313}"/>
          </ac:spMkLst>
        </pc:spChg>
        <pc:spChg chg="mod">
          <ac:chgData name="02537陳鵬旭" userId="a114c935-59a0-4b07-b941-9dccf778decb" providerId="ADAL" clId="{739262B2-DB30-4BD1-9A9B-9D427D3E0A05}" dt="2025-09-06T16:49:42.029" v="359" actId="1038"/>
          <ac:spMkLst>
            <pc:docMk/>
            <pc:sldMk cId="401261870" sldId="268"/>
            <ac:spMk id="42" creationId="{3EDF2D94-ED21-4D40-8FCD-83D81F963864}"/>
          </ac:spMkLst>
        </pc:spChg>
        <pc:spChg chg="mod">
          <ac:chgData name="02537陳鵬旭" userId="a114c935-59a0-4b07-b941-9dccf778decb" providerId="ADAL" clId="{739262B2-DB30-4BD1-9A9B-9D427D3E0A05}" dt="2025-09-06T16:49:42.029" v="359" actId="1038"/>
          <ac:spMkLst>
            <pc:docMk/>
            <pc:sldMk cId="401261870" sldId="268"/>
            <ac:spMk id="43" creationId="{2F21CD7C-0A11-4687-9A57-7381C92A468A}"/>
          </ac:spMkLst>
        </pc:spChg>
        <pc:spChg chg="mod">
          <ac:chgData name="02537陳鵬旭" userId="a114c935-59a0-4b07-b941-9dccf778decb" providerId="ADAL" clId="{739262B2-DB30-4BD1-9A9B-9D427D3E0A05}" dt="2025-09-06T16:49:42.029" v="359" actId="1038"/>
          <ac:spMkLst>
            <pc:docMk/>
            <pc:sldMk cId="401261870" sldId="268"/>
            <ac:spMk id="44" creationId="{47934D1E-3CAB-4E6C-A026-B0B286B0B076}"/>
          </ac:spMkLst>
        </pc:spChg>
        <pc:spChg chg="mod">
          <ac:chgData name="02537陳鵬旭" userId="a114c935-59a0-4b07-b941-9dccf778decb" providerId="ADAL" clId="{739262B2-DB30-4BD1-9A9B-9D427D3E0A05}" dt="2025-09-06T16:50:05.435" v="365" actId="14100"/>
          <ac:spMkLst>
            <pc:docMk/>
            <pc:sldMk cId="401261870" sldId="268"/>
            <ac:spMk id="45" creationId="{19D38458-EAAE-4C34-A8D6-E1186E5227F3}"/>
          </ac:spMkLst>
        </pc:spChg>
        <pc:graphicFrameChg chg="mod modGraphic">
          <ac:chgData name="02537陳鵬旭" userId="a114c935-59a0-4b07-b941-9dccf778decb" providerId="ADAL" clId="{739262B2-DB30-4BD1-9A9B-9D427D3E0A05}" dt="2025-09-06T16:50:15.820" v="366" actId="113"/>
          <ac:graphicFrameMkLst>
            <pc:docMk/>
            <pc:sldMk cId="401261870" sldId="268"/>
            <ac:graphicFrameMk id="9" creationId="{54F3F750-C07C-4AE0-B97A-0EF40D6E5FCF}"/>
          </ac:graphicFrameMkLst>
        </pc:graphicFrameChg>
        <pc:cxnChg chg="del">
          <ac:chgData name="02537陳鵬旭" userId="a114c935-59a0-4b07-b941-9dccf778decb" providerId="ADAL" clId="{739262B2-DB30-4BD1-9A9B-9D427D3E0A05}" dt="2025-09-06T16:47:59.558" v="218" actId="478"/>
          <ac:cxnSpMkLst>
            <pc:docMk/>
            <pc:sldMk cId="401261870" sldId="268"/>
            <ac:cxnSpMk id="16" creationId="{DED477E8-8F2F-4606-8F63-8D3187A9A82A}"/>
          </ac:cxnSpMkLst>
        </pc:cxnChg>
        <pc:cxnChg chg="del">
          <ac:chgData name="02537陳鵬旭" userId="a114c935-59a0-4b07-b941-9dccf778decb" providerId="ADAL" clId="{739262B2-DB30-4BD1-9A9B-9D427D3E0A05}" dt="2025-09-06T16:48:00.573" v="219" actId="478"/>
          <ac:cxnSpMkLst>
            <pc:docMk/>
            <pc:sldMk cId="401261870" sldId="268"/>
            <ac:cxnSpMk id="18" creationId="{BBEA323F-ADFB-4703-93CE-CC7A547BD3C3}"/>
          </ac:cxnSpMkLst>
        </pc:cxnChg>
        <pc:cxnChg chg="mod">
          <ac:chgData name="02537陳鵬旭" userId="a114c935-59a0-4b07-b941-9dccf778decb" providerId="ADAL" clId="{739262B2-DB30-4BD1-9A9B-9D427D3E0A05}" dt="2025-09-06T16:49:42.029" v="359" actId="1038"/>
          <ac:cxnSpMkLst>
            <pc:docMk/>
            <pc:sldMk cId="401261870" sldId="268"/>
            <ac:cxnSpMk id="21" creationId="{8C76B6E3-7DA6-4385-AE5C-67D3FBDDE887}"/>
          </ac:cxnSpMkLst>
        </pc:cxnChg>
        <pc:cxnChg chg="mod">
          <ac:chgData name="02537陳鵬旭" userId="a114c935-59a0-4b07-b941-9dccf778decb" providerId="ADAL" clId="{739262B2-DB30-4BD1-9A9B-9D427D3E0A05}" dt="2025-09-06T16:49:42.029" v="359" actId="1038"/>
          <ac:cxnSpMkLst>
            <pc:docMk/>
            <pc:sldMk cId="401261870" sldId="268"/>
            <ac:cxnSpMk id="24" creationId="{36F4EA99-B5CC-4F21-9F43-E7DCF3E90484}"/>
          </ac:cxnSpMkLst>
        </pc:cxnChg>
        <pc:cxnChg chg="mod">
          <ac:chgData name="02537陳鵬旭" userId="a114c935-59a0-4b07-b941-9dccf778decb" providerId="ADAL" clId="{739262B2-DB30-4BD1-9A9B-9D427D3E0A05}" dt="2025-09-06T16:49:42.029" v="359" actId="1038"/>
          <ac:cxnSpMkLst>
            <pc:docMk/>
            <pc:sldMk cId="401261870" sldId="268"/>
            <ac:cxnSpMk id="27" creationId="{C27F8870-88F5-4E70-820B-E8E7C28DCF9D}"/>
          </ac:cxnSpMkLst>
        </pc:cxnChg>
        <pc:cxnChg chg="mod">
          <ac:chgData name="02537陳鵬旭" userId="a114c935-59a0-4b07-b941-9dccf778decb" providerId="ADAL" clId="{739262B2-DB30-4BD1-9A9B-9D427D3E0A05}" dt="2025-09-06T16:49:42.029" v="359" actId="1038"/>
          <ac:cxnSpMkLst>
            <pc:docMk/>
            <pc:sldMk cId="401261870" sldId="268"/>
            <ac:cxnSpMk id="30" creationId="{19094DD7-B739-4412-9D07-1C24E171CE6C}"/>
          </ac:cxnSpMkLst>
        </pc:cxnChg>
        <pc:cxnChg chg="mod">
          <ac:chgData name="02537陳鵬旭" userId="a114c935-59a0-4b07-b941-9dccf778decb" providerId="ADAL" clId="{739262B2-DB30-4BD1-9A9B-9D427D3E0A05}" dt="2025-09-06T16:49:42.029" v="359" actId="1038"/>
          <ac:cxnSpMkLst>
            <pc:docMk/>
            <pc:sldMk cId="401261870" sldId="268"/>
            <ac:cxnSpMk id="33" creationId="{27246378-4DCC-403C-8948-2B0C336DD5D6}"/>
          </ac:cxnSpMkLst>
        </pc:cxnChg>
        <pc:cxnChg chg="mod">
          <ac:chgData name="02537陳鵬旭" userId="a114c935-59a0-4b07-b941-9dccf778decb" providerId="ADAL" clId="{739262B2-DB30-4BD1-9A9B-9D427D3E0A05}" dt="2025-09-06T16:49:42.029" v="359" actId="1038"/>
          <ac:cxnSpMkLst>
            <pc:docMk/>
            <pc:sldMk cId="401261870" sldId="268"/>
            <ac:cxnSpMk id="37" creationId="{34A34F85-2528-440F-95CA-5AEBBED27A4C}"/>
          </ac:cxnSpMkLst>
        </pc:cxnChg>
        <pc:cxnChg chg="mod">
          <ac:chgData name="02537陳鵬旭" userId="a114c935-59a0-4b07-b941-9dccf778decb" providerId="ADAL" clId="{739262B2-DB30-4BD1-9A9B-9D427D3E0A05}" dt="2025-09-06T16:49:42.029" v="359" actId="1038"/>
          <ac:cxnSpMkLst>
            <pc:docMk/>
            <pc:sldMk cId="401261870" sldId="268"/>
            <ac:cxnSpMk id="39" creationId="{2BF08AAF-01EA-4F26-A1A3-0684C4DC7E70}"/>
          </ac:cxnSpMkLst>
        </pc:cxnChg>
      </pc:sldChg>
      <pc:sldChg chg="modSp del mod">
        <pc:chgData name="02537陳鵬旭" userId="a114c935-59a0-4b07-b941-9dccf778decb" providerId="ADAL" clId="{739262B2-DB30-4BD1-9A9B-9D427D3E0A05}" dt="2025-09-06T16:46:52.686" v="217" actId="47"/>
        <pc:sldMkLst>
          <pc:docMk/>
          <pc:sldMk cId="3351370186" sldId="270"/>
        </pc:sldMkLst>
        <pc:spChg chg="mod">
          <ac:chgData name="02537陳鵬旭" userId="a114c935-59a0-4b07-b941-9dccf778decb" providerId="ADAL" clId="{739262B2-DB30-4BD1-9A9B-9D427D3E0A05}" dt="2025-09-03T15:19:35.884" v="165"/>
          <ac:spMkLst>
            <pc:docMk/>
            <pc:sldMk cId="3351370186" sldId="270"/>
            <ac:spMk id="2" creationId="{F773E73A-AAF9-4690-A401-EB418EBF0B43}"/>
          </ac:spMkLst>
        </pc:spChg>
      </pc:sldChg>
      <pc:sldChg chg="addSp modSp mod">
        <pc:chgData name="02537陳鵬旭" userId="a114c935-59a0-4b07-b941-9dccf778decb" providerId="ADAL" clId="{739262B2-DB30-4BD1-9A9B-9D427D3E0A05}" dt="2025-09-03T15:21:52.766" v="210" actId="20577"/>
        <pc:sldMkLst>
          <pc:docMk/>
          <pc:sldMk cId="2612213928" sldId="565"/>
        </pc:sldMkLst>
        <pc:spChg chg="mod">
          <ac:chgData name="02537陳鵬旭" userId="a114c935-59a0-4b07-b941-9dccf778decb" providerId="ADAL" clId="{739262B2-DB30-4BD1-9A9B-9D427D3E0A05}" dt="2025-09-03T15:19:40.458" v="166"/>
          <ac:spMkLst>
            <pc:docMk/>
            <pc:sldMk cId="2612213928" sldId="565"/>
            <ac:spMk id="2" creationId="{F773E73A-AAF9-4690-A401-EB418EBF0B43}"/>
          </ac:spMkLst>
        </pc:spChg>
        <pc:spChg chg="mod">
          <ac:chgData name="02537陳鵬旭" userId="a114c935-59a0-4b07-b941-9dccf778decb" providerId="ADAL" clId="{739262B2-DB30-4BD1-9A9B-9D427D3E0A05}" dt="2025-09-03T15:18:26.139" v="151" actId="164"/>
          <ac:spMkLst>
            <pc:docMk/>
            <pc:sldMk cId="2612213928" sldId="565"/>
            <ac:spMk id="24" creationId="{CD632EFC-6DA8-4A26-9486-D3106DCD06B5}"/>
          </ac:spMkLst>
        </pc:spChg>
        <pc:spChg chg="mod">
          <ac:chgData name="02537陳鵬旭" userId="a114c935-59a0-4b07-b941-9dccf778decb" providerId="ADAL" clId="{739262B2-DB30-4BD1-9A9B-9D427D3E0A05}" dt="2025-09-03T15:21:52.766" v="210" actId="20577"/>
          <ac:spMkLst>
            <pc:docMk/>
            <pc:sldMk cId="2612213928" sldId="565"/>
            <ac:spMk id="28" creationId="{52B2565F-BFDD-B5B4-77B2-7C2999B945AE}"/>
          </ac:spMkLst>
        </pc:spChg>
        <pc:spChg chg="mod">
          <ac:chgData name="02537陳鵬旭" userId="a114c935-59a0-4b07-b941-9dccf778decb" providerId="ADAL" clId="{739262B2-DB30-4BD1-9A9B-9D427D3E0A05}" dt="2025-09-03T15:18:26.139" v="151" actId="164"/>
          <ac:spMkLst>
            <pc:docMk/>
            <pc:sldMk cId="2612213928" sldId="565"/>
            <ac:spMk id="29" creationId="{921939E8-A16B-4001-BF5A-FF01B94C2F49}"/>
          </ac:spMkLst>
        </pc:spChg>
        <pc:spChg chg="mod">
          <ac:chgData name="02537陳鵬旭" userId="a114c935-59a0-4b07-b941-9dccf778decb" providerId="ADAL" clId="{739262B2-DB30-4BD1-9A9B-9D427D3E0A05}" dt="2025-09-03T15:18:26.139" v="151" actId="164"/>
          <ac:spMkLst>
            <pc:docMk/>
            <pc:sldMk cId="2612213928" sldId="565"/>
            <ac:spMk id="30" creationId="{2E2F5420-23EF-4B68-8EF1-4E698CA81F59}"/>
          </ac:spMkLst>
        </pc:spChg>
        <pc:spChg chg="mod">
          <ac:chgData name="02537陳鵬旭" userId="a114c935-59a0-4b07-b941-9dccf778decb" providerId="ADAL" clId="{739262B2-DB30-4BD1-9A9B-9D427D3E0A05}" dt="2025-09-03T15:18:26.139" v="151" actId="164"/>
          <ac:spMkLst>
            <pc:docMk/>
            <pc:sldMk cId="2612213928" sldId="565"/>
            <ac:spMk id="31" creationId="{BB36C567-8611-4605-82BA-FDF504F328BF}"/>
          </ac:spMkLst>
        </pc:spChg>
        <pc:spChg chg="mod">
          <ac:chgData name="02537陳鵬旭" userId="a114c935-59a0-4b07-b941-9dccf778decb" providerId="ADAL" clId="{739262B2-DB30-4BD1-9A9B-9D427D3E0A05}" dt="2025-09-03T15:18:26.139" v="151" actId="164"/>
          <ac:spMkLst>
            <pc:docMk/>
            <pc:sldMk cId="2612213928" sldId="565"/>
            <ac:spMk id="32" creationId="{7B974286-B007-46F1-ADA3-1064B105DF02}"/>
          </ac:spMkLst>
        </pc:spChg>
        <pc:spChg chg="mod">
          <ac:chgData name="02537陳鵬旭" userId="a114c935-59a0-4b07-b941-9dccf778decb" providerId="ADAL" clId="{739262B2-DB30-4BD1-9A9B-9D427D3E0A05}" dt="2025-09-03T15:18:26.139" v="151" actId="164"/>
          <ac:spMkLst>
            <pc:docMk/>
            <pc:sldMk cId="2612213928" sldId="565"/>
            <ac:spMk id="33" creationId="{6F5BAEB8-ED6F-4D80-9CA0-ADBA30D67033}"/>
          </ac:spMkLst>
        </pc:spChg>
        <pc:grpChg chg="add mod">
          <ac:chgData name="02537陳鵬旭" userId="a114c935-59a0-4b07-b941-9dccf778decb" providerId="ADAL" clId="{739262B2-DB30-4BD1-9A9B-9D427D3E0A05}" dt="2025-09-03T15:18:32.369" v="152" actId="1076"/>
          <ac:grpSpMkLst>
            <pc:docMk/>
            <pc:sldMk cId="2612213928" sldId="565"/>
            <ac:grpSpMk id="58" creationId="{AB6E30B8-7B0D-4314-84E3-9BE4BC4113DB}"/>
          </ac:grpSpMkLst>
        </pc:grpChg>
      </pc:sldChg>
      <pc:sldChg chg="del">
        <pc:chgData name="02537陳鵬旭" userId="a114c935-59a0-4b07-b941-9dccf778decb" providerId="ADAL" clId="{739262B2-DB30-4BD1-9A9B-9D427D3E0A05}" dt="2025-09-03T15:15:56.556" v="4" actId="47"/>
        <pc:sldMkLst>
          <pc:docMk/>
          <pc:sldMk cId="2720911899" sldId="569"/>
        </pc:sldMkLst>
      </pc:sldChg>
      <pc:sldChg chg="del">
        <pc:chgData name="02537陳鵬旭" userId="a114c935-59a0-4b07-b941-9dccf778decb" providerId="ADAL" clId="{739262B2-DB30-4BD1-9A9B-9D427D3E0A05}" dt="2025-09-03T15:15:58.564" v="5" actId="47"/>
        <pc:sldMkLst>
          <pc:docMk/>
          <pc:sldMk cId="1607238063" sldId="570"/>
        </pc:sldMkLst>
      </pc:sldChg>
      <pc:sldChg chg="del">
        <pc:chgData name="02537陳鵬旭" userId="a114c935-59a0-4b07-b941-9dccf778decb" providerId="ADAL" clId="{739262B2-DB30-4BD1-9A9B-9D427D3E0A05}" dt="2025-09-03T15:16:02.896" v="7" actId="47"/>
        <pc:sldMkLst>
          <pc:docMk/>
          <pc:sldMk cId="3821031240" sldId="571"/>
        </pc:sldMkLst>
      </pc:sldChg>
      <pc:sldChg chg="del">
        <pc:chgData name="02537陳鵬旭" userId="a114c935-59a0-4b07-b941-9dccf778decb" providerId="ADAL" clId="{739262B2-DB30-4BD1-9A9B-9D427D3E0A05}" dt="2025-09-03T15:16:04.104" v="8" actId="47"/>
        <pc:sldMkLst>
          <pc:docMk/>
          <pc:sldMk cId="3075712280" sldId="572"/>
        </pc:sldMkLst>
      </pc:sldChg>
      <pc:sldChg chg="modSp mod">
        <pc:chgData name="02537陳鵬旭" userId="a114c935-59a0-4b07-b941-9dccf778decb" providerId="ADAL" clId="{739262B2-DB30-4BD1-9A9B-9D427D3E0A05}" dt="2025-09-03T15:19:15.667" v="158" actId="20577"/>
        <pc:sldMkLst>
          <pc:docMk/>
          <pc:sldMk cId="911309779" sldId="580"/>
        </pc:sldMkLst>
        <pc:spChg chg="mod">
          <ac:chgData name="02537陳鵬旭" userId="a114c935-59a0-4b07-b941-9dccf778decb" providerId="ADAL" clId="{739262B2-DB30-4BD1-9A9B-9D427D3E0A05}" dt="2025-09-03T15:19:15.667" v="158" actId="20577"/>
          <ac:spMkLst>
            <pc:docMk/>
            <pc:sldMk cId="911309779" sldId="580"/>
            <ac:spMk id="2" creationId="{F4D6F3CF-5296-D6DF-FD44-66EB201E3698}"/>
          </ac:spMkLst>
        </pc:spChg>
      </pc:sldChg>
      <pc:sldChg chg="modSp mod">
        <pc:chgData name="02537陳鵬旭" userId="a114c935-59a0-4b07-b941-9dccf778decb" providerId="ADAL" clId="{739262B2-DB30-4BD1-9A9B-9D427D3E0A05}" dt="2025-09-06T16:45:55.670" v="211" actId="400"/>
        <pc:sldMkLst>
          <pc:docMk/>
          <pc:sldMk cId="132635603" sldId="581"/>
        </pc:sldMkLst>
        <pc:spChg chg="mod">
          <ac:chgData name="02537陳鵬旭" userId="a114c935-59a0-4b07-b941-9dccf778decb" providerId="ADAL" clId="{739262B2-DB30-4BD1-9A9B-9D427D3E0A05}" dt="2025-09-03T15:19:20.373" v="159"/>
          <ac:spMkLst>
            <pc:docMk/>
            <pc:sldMk cId="132635603" sldId="581"/>
            <ac:spMk id="2" creationId="{F4D6F3CF-5296-D6DF-FD44-66EB201E3698}"/>
          </ac:spMkLst>
        </pc:spChg>
        <pc:graphicFrameChg chg="modGraphic">
          <ac:chgData name="02537陳鵬旭" userId="a114c935-59a0-4b07-b941-9dccf778decb" providerId="ADAL" clId="{739262B2-DB30-4BD1-9A9B-9D427D3E0A05}" dt="2025-09-06T16:45:55.670" v="211" actId="400"/>
          <ac:graphicFrameMkLst>
            <pc:docMk/>
            <pc:sldMk cId="132635603" sldId="581"/>
            <ac:graphicFrameMk id="7" creationId="{2A0FE9CA-9791-49D4-AD81-56AA4AA3AC6B}"/>
          </ac:graphicFrameMkLst>
        </pc:graphicFrameChg>
      </pc:sldChg>
      <pc:sldChg chg="modSp mod">
        <pc:chgData name="02537陳鵬旭" userId="a114c935-59a0-4b07-b941-9dccf778decb" providerId="ADAL" clId="{739262B2-DB30-4BD1-9A9B-9D427D3E0A05}" dt="2025-09-03T15:19:23.084" v="160"/>
        <pc:sldMkLst>
          <pc:docMk/>
          <pc:sldMk cId="801111852" sldId="582"/>
        </pc:sldMkLst>
        <pc:spChg chg="mod">
          <ac:chgData name="02537陳鵬旭" userId="a114c935-59a0-4b07-b941-9dccf778decb" providerId="ADAL" clId="{739262B2-DB30-4BD1-9A9B-9D427D3E0A05}" dt="2025-09-03T15:19:23.084" v="160"/>
          <ac:spMkLst>
            <pc:docMk/>
            <pc:sldMk cId="801111852" sldId="582"/>
            <ac:spMk id="2" creationId="{F4D6F3CF-5296-D6DF-FD44-66EB201E3698}"/>
          </ac:spMkLst>
        </pc:spChg>
      </pc:sldChg>
      <pc:sldChg chg="modSp mod">
        <pc:chgData name="02537陳鵬旭" userId="a114c935-59a0-4b07-b941-9dccf778decb" providerId="ADAL" clId="{739262B2-DB30-4BD1-9A9B-9D427D3E0A05}" dt="2025-09-06T16:46:18.296" v="213" actId="400"/>
        <pc:sldMkLst>
          <pc:docMk/>
          <pc:sldMk cId="751213618" sldId="583"/>
        </pc:sldMkLst>
        <pc:spChg chg="mod">
          <ac:chgData name="02537陳鵬旭" userId="a114c935-59a0-4b07-b941-9dccf778decb" providerId="ADAL" clId="{739262B2-DB30-4BD1-9A9B-9D427D3E0A05}" dt="2025-09-03T15:19:25.270" v="161"/>
          <ac:spMkLst>
            <pc:docMk/>
            <pc:sldMk cId="751213618" sldId="583"/>
            <ac:spMk id="2" creationId="{F4D6F3CF-5296-D6DF-FD44-66EB201E3698}"/>
          </ac:spMkLst>
        </pc:spChg>
        <pc:graphicFrameChg chg="modGraphic">
          <ac:chgData name="02537陳鵬旭" userId="a114c935-59a0-4b07-b941-9dccf778decb" providerId="ADAL" clId="{739262B2-DB30-4BD1-9A9B-9D427D3E0A05}" dt="2025-09-06T16:46:18.296" v="213" actId="400"/>
          <ac:graphicFrameMkLst>
            <pc:docMk/>
            <pc:sldMk cId="751213618" sldId="583"/>
            <ac:graphicFrameMk id="7" creationId="{2A0FE9CA-9791-49D4-AD81-56AA4AA3AC6B}"/>
          </ac:graphicFrameMkLst>
        </pc:graphicFrameChg>
      </pc:sldChg>
      <pc:sldChg chg="modSp mod">
        <pc:chgData name="02537陳鵬旭" userId="a114c935-59a0-4b07-b941-9dccf778decb" providerId="ADAL" clId="{739262B2-DB30-4BD1-9A9B-9D427D3E0A05}" dt="2025-09-06T16:46:33.030" v="215" actId="400"/>
        <pc:sldMkLst>
          <pc:docMk/>
          <pc:sldMk cId="144042136" sldId="584"/>
        </pc:sldMkLst>
        <pc:spChg chg="mod">
          <ac:chgData name="02537陳鵬旭" userId="a114c935-59a0-4b07-b941-9dccf778decb" providerId="ADAL" clId="{739262B2-DB30-4BD1-9A9B-9D427D3E0A05}" dt="2025-09-03T15:19:27.475" v="162"/>
          <ac:spMkLst>
            <pc:docMk/>
            <pc:sldMk cId="144042136" sldId="584"/>
            <ac:spMk id="2" creationId="{F4D6F3CF-5296-D6DF-FD44-66EB201E3698}"/>
          </ac:spMkLst>
        </pc:spChg>
        <pc:graphicFrameChg chg="modGraphic">
          <ac:chgData name="02537陳鵬旭" userId="a114c935-59a0-4b07-b941-9dccf778decb" providerId="ADAL" clId="{739262B2-DB30-4BD1-9A9B-9D427D3E0A05}" dt="2025-09-06T16:46:33.030" v="215" actId="400"/>
          <ac:graphicFrameMkLst>
            <pc:docMk/>
            <pc:sldMk cId="144042136" sldId="584"/>
            <ac:graphicFrameMk id="7" creationId="{2A0FE9CA-9791-49D4-AD81-56AA4AA3AC6B}"/>
          </ac:graphicFrameMkLst>
        </pc:graphicFrameChg>
      </pc:sldChg>
      <pc:sldChg chg="modSp mod">
        <pc:chgData name="02537陳鵬旭" userId="a114c935-59a0-4b07-b941-9dccf778decb" providerId="ADAL" clId="{739262B2-DB30-4BD1-9A9B-9D427D3E0A05}" dt="2025-09-06T16:46:41.028" v="216" actId="400"/>
        <pc:sldMkLst>
          <pc:docMk/>
          <pc:sldMk cId="3795740622" sldId="585"/>
        </pc:sldMkLst>
        <pc:spChg chg="mod">
          <ac:chgData name="02537陳鵬旭" userId="a114c935-59a0-4b07-b941-9dccf778decb" providerId="ADAL" clId="{739262B2-DB30-4BD1-9A9B-9D427D3E0A05}" dt="2025-09-03T15:19:32.555" v="164" actId="21"/>
          <ac:spMkLst>
            <pc:docMk/>
            <pc:sldMk cId="3795740622" sldId="585"/>
            <ac:spMk id="2" creationId="{F4D6F3CF-5296-D6DF-FD44-66EB201E3698}"/>
          </ac:spMkLst>
        </pc:spChg>
        <pc:graphicFrameChg chg="modGraphic">
          <ac:chgData name="02537陳鵬旭" userId="a114c935-59a0-4b07-b941-9dccf778decb" providerId="ADAL" clId="{739262B2-DB30-4BD1-9A9B-9D427D3E0A05}" dt="2025-09-06T16:46:41.028" v="216" actId="400"/>
          <ac:graphicFrameMkLst>
            <pc:docMk/>
            <pc:sldMk cId="3795740622" sldId="585"/>
            <ac:graphicFrameMk id="7" creationId="{2A0FE9CA-9791-49D4-AD81-56AA4AA3AC6B}"/>
          </ac:graphicFrameMkLst>
        </pc:graphicFrameChg>
      </pc:sldChg>
      <pc:sldChg chg="del">
        <pc:chgData name="02537陳鵬旭" userId="a114c935-59a0-4b07-b941-9dccf778decb" providerId="ADAL" clId="{739262B2-DB30-4BD1-9A9B-9D427D3E0A05}" dt="2025-09-03T15:15:40.692" v="3" actId="47"/>
        <pc:sldMkLst>
          <pc:docMk/>
          <pc:sldMk cId="2820522867" sldId="586"/>
        </pc:sldMkLst>
      </pc:sldChg>
      <pc:sldChg chg="modSp add mod">
        <pc:chgData name="02537陳鵬旭" userId="a114c935-59a0-4b07-b941-9dccf778decb" providerId="ADAL" clId="{739262B2-DB30-4BD1-9A9B-9D427D3E0A05}" dt="2025-09-03T15:20:23.861" v="176"/>
        <pc:sldMkLst>
          <pc:docMk/>
          <pc:sldMk cId="1510605790" sldId="588"/>
        </pc:sldMkLst>
        <pc:spChg chg="mod">
          <ac:chgData name="02537陳鵬旭" userId="a114c935-59a0-4b07-b941-9dccf778decb" providerId="ADAL" clId="{739262B2-DB30-4BD1-9A9B-9D427D3E0A05}" dt="2025-09-03T15:20:23.861" v="176"/>
          <ac:spMkLst>
            <pc:docMk/>
            <pc:sldMk cId="1510605790" sldId="588"/>
            <ac:spMk id="2" creationId="{793C2EF7-40C2-5701-1739-C42C8212D515}"/>
          </ac:spMkLst>
        </pc:spChg>
      </pc:sldChg>
      <pc:sldChg chg="del">
        <pc:chgData name="02537陳鵬旭" userId="a114c935-59a0-4b07-b941-9dccf778decb" providerId="ADAL" clId="{739262B2-DB30-4BD1-9A9B-9D427D3E0A05}" dt="2025-09-03T15:20:05.086" v="174" actId="2696"/>
        <pc:sldMkLst>
          <pc:docMk/>
          <pc:sldMk cId="2844967005" sldId="588"/>
        </pc:sldMkLst>
      </pc:sldChg>
      <pc:sldChg chg="del">
        <pc:chgData name="02537陳鵬旭" userId="a114c935-59a0-4b07-b941-9dccf778decb" providerId="ADAL" clId="{739262B2-DB30-4BD1-9A9B-9D427D3E0A05}" dt="2025-09-03T15:20:05.086" v="174" actId="2696"/>
        <pc:sldMkLst>
          <pc:docMk/>
          <pc:sldMk cId="818000021" sldId="589"/>
        </pc:sldMkLst>
      </pc:sldChg>
      <pc:sldChg chg="modSp add mod">
        <pc:chgData name="02537陳鵬旭" userId="a114c935-59a0-4b07-b941-9dccf778decb" providerId="ADAL" clId="{739262B2-DB30-4BD1-9A9B-9D427D3E0A05}" dt="2025-09-03T15:20:27.887" v="177"/>
        <pc:sldMkLst>
          <pc:docMk/>
          <pc:sldMk cId="1512098641" sldId="589"/>
        </pc:sldMkLst>
        <pc:spChg chg="mod">
          <ac:chgData name="02537陳鵬旭" userId="a114c935-59a0-4b07-b941-9dccf778decb" providerId="ADAL" clId="{739262B2-DB30-4BD1-9A9B-9D427D3E0A05}" dt="2025-09-03T15:20:27.887" v="177"/>
          <ac:spMkLst>
            <pc:docMk/>
            <pc:sldMk cId="1512098641" sldId="589"/>
            <ac:spMk id="2" creationId="{8F4CF1EE-00DB-0C73-0C08-94D5F35F08B4}"/>
          </ac:spMkLst>
        </pc:spChg>
      </pc:sldChg>
      <pc:sldChg chg="del">
        <pc:chgData name="02537陳鵬旭" userId="a114c935-59a0-4b07-b941-9dccf778decb" providerId="ADAL" clId="{739262B2-DB30-4BD1-9A9B-9D427D3E0A05}" dt="2025-09-03T15:20:05.086" v="174" actId="2696"/>
        <pc:sldMkLst>
          <pc:docMk/>
          <pc:sldMk cId="1318679927" sldId="590"/>
        </pc:sldMkLst>
      </pc:sldChg>
      <pc:sldChg chg="modSp add mod">
        <pc:chgData name="02537陳鵬旭" userId="a114c935-59a0-4b07-b941-9dccf778decb" providerId="ADAL" clId="{739262B2-DB30-4BD1-9A9B-9D427D3E0A05}" dt="2025-09-03T15:20:31.670" v="178"/>
        <pc:sldMkLst>
          <pc:docMk/>
          <pc:sldMk cId="1666071293" sldId="590"/>
        </pc:sldMkLst>
        <pc:spChg chg="mod">
          <ac:chgData name="02537陳鵬旭" userId="a114c935-59a0-4b07-b941-9dccf778decb" providerId="ADAL" clId="{739262B2-DB30-4BD1-9A9B-9D427D3E0A05}" dt="2025-09-03T15:20:31.670" v="178"/>
          <ac:spMkLst>
            <pc:docMk/>
            <pc:sldMk cId="1666071293" sldId="590"/>
            <ac:spMk id="2" creationId="{8F4CF1EE-00DB-0C73-0C08-94D5F35F08B4}"/>
          </ac:spMkLst>
        </pc:spChg>
      </pc:sldChg>
      <pc:sldChg chg="del">
        <pc:chgData name="02537陳鵬旭" userId="a114c935-59a0-4b07-b941-9dccf778decb" providerId="ADAL" clId="{739262B2-DB30-4BD1-9A9B-9D427D3E0A05}" dt="2025-09-03T15:20:05.086" v="174" actId="2696"/>
        <pc:sldMkLst>
          <pc:docMk/>
          <pc:sldMk cId="35933053" sldId="591"/>
        </pc:sldMkLst>
      </pc:sldChg>
      <pc:sldChg chg="modSp add mod">
        <pc:chgData name="02537陳鵬旭" userId="a114c935-59a0-4b07-b941-9dccf778decb" providerId="ADAL" clId="{739262B2-DB30-4BD1-9A9B-9D427D3E0A05}" dt="2025-09-03T15:20:35.562" v="179"/>
        <pc:sldMkLst>
          <pc:docMk/>
          <pc:sldMk cId="885473272" sldId="591"/>
        </pc:sldMkLst>
        <pc:spChg chg="mod">
          <ac:chgData name="02537陳鵬旭" userId="a114c935-59a0-4b07-b941-9dccf778decb" providerId="ADAL" clId="{739262B2-DB30-4BD1-9A9B-9D427D3E0A05}" dt="2025-09-03T15:20:35.562" v="179"/>
          <ac:spMkLst>
            <pc:docMk/>
            <pc:sldMk cId="885473272" sldId="591"/>
            <ac:spMk id="2" creationId="{8F4CF1EE-00DB-0C73-0C08-94D5F35F08B4}"/>
          </ac:spMkLst>
        </pc:spChg>
      </pc:sldChg>
      <pc:sldChg chg="del">
        <pc:chgData name="02537陳鵬旭" userId="a114c935-59a0-4b07-b941-9dccf778decb" providerId="ADAL" clId="{739262B2-DB30-4BD1-9A9B-9D427D3E0A05}" dt="2025-09-03T15:20:05.086" v="174" actId="2696"/>
        <pc:sldMkLst>
          <pc:docMk/>
          <pc:sldMk cId="2578120877" sldId="592"/>
        </pc:sldMkLst>
      </pc:sldChg>
      <pc:sldChg chg="modSp add mod">
        <pc:chgData name="02537陳鵬旭" userId="a114c935-59a0-4b07-b941-9dccf778decb" providerId="ADAL" clId="{739262B2-DB30-4BD1-9A9B-9D427D3E0A05}" dt="2025-09-03T15:20:38.768" v="180"/>
        <pc:sldMkLst>
          <pc:docMk/>
          <pc:sldMk cId="4240891551" sldId="592"/>
        </pc:sldMkLst>
        <pc:spChg chg="mod">
          <ac:chgData name="02537陳鵬旭" userId="a114c935-59a0-4b07-b941-9dccf778decb" providerId="ADAL" clId="{739262B2-DB30-4BD1-9A9B-9D427D3E0A05}" dt="2025-09-03T15:20:38.768" v="180"/>
          <ac:spMkLst>
            <pc:docMk/>
            <pc:sldMk cId="4240891551" sldId="592"/>
            <ac:spMk id="2" creationId="{8F4CF1EE-00DB-0C73-0C08-94D5F35F08B4}"/>
          </ac:spMkLst>
        </pc:spChg>
      </pc:sldChg>
      <pc:sldChg chg="del">
        <pc:chgData name="02537陳鵬旭" userId="a114c935-59a0-4b07-b941-9dccf778decb" providerId="ADAL" clId="{739262B2-DB30-4BD1-9A9B-9D427D3E0A05}" dt="2025-09-03T15:20:05.086" v="174" actId="2696"/>
        <pc:sldMkLst>
          <pc:docMk/>
          <pc:sldMk cId="1159370824" sldId="593"/>
        </pc:sldMkLst>
      </pc:sldChg>
      <pc:sldChg chg="modSp add mod">
        <pc:chgData name="02537陳鵬旭" userId="a114c935-59a0-4b07-b941-9dccf778decb" providerId="ADAL" clId="{739262B2-DB30-4BD1-9A9B-9D427D3E0A05}" dt="2025-09-03T15:20:42.665" v="181"/>
        <pc:sldMkLst>
          <pc:docMk/>
          <pc:sldMk cId="1324670784" sldId="593"/>
        </pc:sldMkLst>
        <pc:spChg chg="mod">
          <ac:chgData name="02537陳鵬旭" userId="a114c935-59a0-4b07-b941-9dccf778decb" providerId="ADAL" clId="{739262B2-DB30-4BD1-9A9B-9D427D3E0A05}" dt="2025-09-03T15:20:42.665" v="181"/>
          <ac:spMkLst>
            <pc:docMk/>
            <pc:sldMk cId="1324670784" sldId="593"/>
            <ac:spMk id="2" creationId="{8F4CF1EE-00DB-0C73-0C08-94D5F35F08B4}"/>
          </ac:spMkLst>
        </pc:spChg>
      </pc:sldChg>
      <pc:sldChg chg="del">
        <pc:chgData name="02537陳鵬旭" userId="a114c935-59a0-4b07-b941-9dccf778decb" providerId="ADAL" clId="{739262B2-DB30-4BD1-9A9B-9D427D3E0A05}" dt="2025-09-03T15:16:00.839" v="6" actId="47"/>
        <pc:sldMkLst>
          <pc:docMk/>
          <pc:sldMk cId="4122326085" sldId="594"/>
        </pc:sldMkLst>
      </pc:sldChg>
    </pc:docChg>
  </pc:docChgLst>
  <pc:docChgLst>
    <pc:chgData name="02537陳鵬旭" userId="a114c935-59a0-4b07-b941-9dccf778decb" providerId="ADAL" clId="{FA9B66F6-2D22-473F-928C-CC9D271154FB}"/>
    <pc:docChg chg="custSel addSld modSld">
      <pc:chgData name="02537陳鵬旭" userId="a114c935-59a0-4b07-b941-9dccf778decb" providerId="ADAL" clId="{FA9B66F6-2D22-473F-928C-CC9D271154FB}" dt="2025-08-26T06:34:34.559" v="1426" actId="207"/>
      <pc:docMkLst>
        <pc:docMk/>
      </pc:docMkLst>
      <pc:sldChg chg="modSp mod">
        <pc:chgData name="02537陳鵬旭" userId="a114c935-59a0-4b07-b941-9dccf778decb" providerId="ADAL" clId="{FA9B66F6-2D22-473F-928C-CC9D271154FB}" dt="2025-08-26T03:41:38.150" v="212" actId="20577"/>
        <pc:sldMkLst>
          <pc:docMk/>
          <pc:sldMk cId="2991607308" sldId="257"/>
        </pc:sldMkLst>
        <pc:spChg chg="mod">
          <ac:chgData name="02537陳鵬旭" userId="a114c935-59a0-4b07-b941-9dccf778decb" providerId="ADAL" clId="{FA9B66F6-2D22-473F-928C-CC9D271154FB}" dt="2025-08-26T03:41:38.150" v="212" actId="20577"/>
          <ac:spMkLst>
            <pc:docMk/>
            <pc:sldMk cId="2991607308" sldId="257"/>
            <ac:spMk id="3" creationId="{9971B144-9FE5-4642-A0FB-BC2A4AF3818D}"/>
          </ac:spMkLst>
        </pc:spChg>
      </pc:sldChg>
      <pc:sldChg chg="modSp mod">
        <pc:chgData name="02537陳鵬旭" userId="a114c935-59a0-4b07-b941-9dccf778decb" providerId="ADAL" clId="{FA9B66F6-2D22-473F-928C-CC9D271154FB}" dt="2025-08-26T02:26:27.112" v="197" actId="14100"/>
        <pc:sldMkLst>
          <pc:docMk/>
          <pc:sldMk cId="2612213928" sldId="565"/>
        </pc:sldMkLst>
        <pc:spChg chg="mod">
          <ac:chgData name="02537陳鵬旭" userId="a114c935-59a0-4b07-b941-9dccf778decb" providerId="ADAL" clId="{FA9B66F6-2D22-473F-928C-CC9D271154FB}" dt="2025-08-26T02:24:30.574" v="130" actId="1036"/>
          <ac:spMkLst>
            <pc:docMk/>
            <pc:sldMk cId="2612213928" sldId="565"/>
            <ac:spMk id="4" creationId="{FC1A9B5B-7189-F232-618D-1E8FD8DCE323}"/>
          </ac:spMkLst>
        </pc:spChg>
        <pc:spChg chg="mod">
          <ac:chgData name="02537陳鵬旭" userId="a114c935-59a0-4b07-b941-9dccf778decb" providerId="ADAL" clId="{FA9B66F6-2D22-473F-928C-CC9D271154FB}" dt="2025-08-26T02:26:27.112" v="197" actId="14100"/>
          <ac:spMkLst>
            <pc:docMk/>
            <pc:sldMk cId="2612213928" sldId="565"/>
            <ac:spMk id="28" creationId="{52B2565F-BFDD-B5B4-77B2-7C2999B945AE}"/>
          </ac:spMkLst>
        </pc:spChg>
      </pc:sldChg>
      <pc:sldChg chg="modSp mod">
        <pc:chgData name="02537陳鵬旭" userId="a114c935-59a0-4b07-b941-9dccf778decb" providerId="ADAL" clId="{FA9B66F6-2D22-473F-928C-CC9D271154FB}" dt="2025-08-26T06:29:50.700" v="1257" actId="20577"/>
        <pc:sldMkLst>
          <pc:docMk/>
          <pc:sldMk cId="1607238063" sldId="570"/>
        </pc:sldMkLst>
        <pc:spChg chg="mod">
          <ac:chgData name="02537陳鵬旭" userId="a114c935-59a0-4b07-b941-9dccf778decb" providerId="ADAL" clId="{FA9B66F6-2D22-473F-928C-CC9D271154FB}" dt="2025-08-26T06:29:50.700" v="1257" actId="20577"/>
          <ac:spMkLst>
            <pc:docMk/>
            <pc:sldMk cId="1607238063" sldId="570"/>
            <ac:spMk id="5" creationId="{D5568F59-00EE-4AFC-8EC3-AF9EEF52CBDC}"/>
          </ac:spMkLst>
        </pc:spChg>
      </pc:sldChg>
      <pc:sldChg chg="modSp mod">
        <pc:chgData name="02537陳鵬旭" userId="a114c935-59a0-4b07-b941-9dccf778decb" providerId="ADAL" clId="{FA9B66F6-2D22-473F-928C-CC9D271154FB}" dt="2025-08-26T02:26:55.541" v="205" actId="20577"/>
        <pc:sldMkLst>
          <pc:docMk/>
          <pc:sldMk cId="818000021" sldId="589"/>
        </pc:sldMkLst>
        <pc:graphicFrameChg chg="modGraphic">
          <ac:chgData name="02537陳鵬旭" userId="a114c935-59a0-4b07-b941-9dccf778decb" providerId="ADAL" clId="{FA9B66F6-2D22-473F-928C-CC9D271154FB}" dt="2025-08-26T02:26:55.541" v="205" actId="20577"/>
          <ac:graphicFrameMkLst>
            <pc:docMk/>
            <pc:sldMk cId="818000021" sldId="589"/>
            <ac:graphicFrameMk id="8" creationId="{F36D43A7-71FB-CA4C-6EE4-C72FE79F8299}"/>
          </ac:graphicFrameMkLst>
        </pc:graphicFrameChg>
      </pc:sldChg>
      <pc:sldChg chg="addSp delSp modSp add mod">
        <pc:chgData name="02537陳鵬旭" userId="a114c935-59a0-4b07-b941-9dccf778decb" providerId="ADAL" clId="{FA9B66F6-2D22-473F-928C-CC9D271154FB}" dt="2025-08-26T06:34:34.559" v="1426" actId="207"/>
        <pc:sldMkLst>
          <pc:docMk/>
          <pc:sldMk cId="4122326085" sldId="594"/>
        </pc:sldMkLst>
        <pc:spChg chg="add del mod">
          <ac:chgData name="02537陳鵬旭" userId="a114c935-59a0-4b07-b941-9dccf778decb" providerId="ADAL" clId="{FA9B66F6-2D22-473F-928C-CC9D271154FB}" dt="2025-08-26T03:41:23.290" v="208" actId="478"/>
          <ac:spMkLst>
            <pc:docMk/>
            <pc:sldMk cId="4122326085" sldId="594"/>
            <ac:spMk id="3" creationId="{CC569F01-1699-B506-809E-086D35674B10}"/>
          </ac:spMkLst>
        </pc:spChg>
        <pc:spChg chg="del">
          <ac:chgData name="02537陳鵬旭" userId="a114c935-59a0-4b07-b941-9dccf778decb" providerId="ADAL" clId="{FA9B66F6-2D22-473F-928C-CC9D271154FB}" dt="2025-08-26T03:41:21.443" v="207" actId="478"/>
          <ac:spMkLst>
            <pc:docMk/>
            <pc:sldMk cId="4122326085" sldId="594"/>
            <ac:spMk id="5" creationId="{73FBD541-DB05-8C21-3403-2D797B235E50}"/>
          </ac:spMkLst>
        </pc:spChg>
        <pc:graphicFrameChg chg="add mod modGraphic">
          <ac:chgData name="02537陳鵬旭" userId="a114c935-59a0-4b07-b941-9dccf778decb" providerId="ADAL" clId="{FA9B66F6-2D22-473F-928C-CC9D271154FB}" dt="2025-08-26T06:34:34.559" v="1426" actId="207"/>
          <ac:graphicFrameMkLst>
            <pc:docMk/>
            <pc:sldMk cId="4122326085" sldId="594"/>
            <ac:graphicFrameMk id="6" creationId="{B4842744-AAF0-CDE9-0E54-26F8B5B9CD36}"/>
          </ac:graphicFrameMkLst>
        </pc:graphicFrameChg>
        <pc:graphicFrameChg chg="add mod">
          <ac:chgData name="02537陳鵬旭" userId="a114c935-59a0-4b07-b941-9dccf778decb" providerId="ADAL" clId="{FA9B66F6-2D22-473F-928C-CC9D271154FB}" dt="2025-08-26T05:58:22.510" v="387"/>
          <ac:graphicFrameMkLst>
            <pc:docMk/>
            <pc:sldMk cId="4122326085" sldId="594"/>
            <ac:graphicFrameMk id="7" creationId="{D30D051D-7ADE-68F4-C65B-EA3D55E0EF1F}"/>
          </ac:graphicFrameMkLst>
        </pc:graphicFrameChg>
        <pc:graphicFrameChg chg="add mod">
          <ac:chgData name="02537陳鵬旭" userId="a114c935-59a0-4b07-b941-9dccf778decb" providerId="ADAL" clId="{FA9B66F6-2D22-473F-928C-CC9D271154FB}" dt="2025-08-26T05:58:33.721" v="390"/>
          <ac:graphicFrameMkLst>
            <pc:docMk/>
            <pc:sldMk cId="4122326085" sldId="594"/>
            <ac:graphicFrameMk id="8" creationId="{533610A0-868D-B465-FDBF-096570EC517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773EC6F6-6664-4AC5-A58E-B07A1548D1D9}" type="datetimeFigureOut">
              <a:rPr lang="zh-TW" altLang="en-US" smtClean="0"/>
              <a:t>2025/9/7</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E6E8CF98-3A53-450F-A58E-58915033021D}" type="slidenum">
              <a:rPr lang="zh-TW" altLang="en-US" smtClean="0"/>
              <a:t>‹#›</a:t>
            </a:fld>
            <a:endParaRPr lang="zh-TW" altLang="en-US"/>
          </a:p>
        </p:txBody>
      </p:sp>
    </p:spTree>
    <p:extLst>
      <p:ext uri="{BB962C8B-B14F-4D97-AF65-F5344CB8AC3E}">
        <p14:creationId xmlns:p14="http://schemas.microsoft.com/office/powerpoint/2010/main" val="214082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8"/>
            <a:ext cx="10363200" cy="1470025"/>
          </a:xfrm>
        </p:spPr>
        <p:txBody>
          <a:bodyPr/>
          <a:lstStyle>
            <a:lvl1pPr>
              <a:defRPr sz="4050">
                <a:latin typeface="微軟正黑體" panose="020B0604030504040204" pitchFamily="34" charset="-120"/>
                <a:ea typeface="微軟正黑體" panose="020B0604030504040204" pitchFamily="34" charset="-120"/>
              </a:defRPr>
            </a:lvl1p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latin typeface="微軟正黑體" panose="020B0604030504040204" pitchFamily="34" charset="-120"/>
                <a:ea typeface="微軟正黑體" panose="020B0604030504040204" pitchFamily="34" charset="-12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TW" altLang="en-US"/>
              <a:t>按一下以編輯母片子標題樣式</a:t>
            </a:r>
          </a:p>
        </p:txBody>
      </p:sp>
      <p:sp>
        <p:nvSpPr>
          <p:cNvPr id="4" name="Rectangle 4">
            <a:extLst>
              <a:ext uri="{FF2B5EF4-FFF2-40B4-BE49-F238E27FC236}">
                <a16:creationId xmlns:a16="http://schemas.microsoft.com/office/drawing/2014/main" id="{4C357ECD-D97B-438C-8F2B-44478992566A}"/>
              </a:ext>
            </a:extLst>
          </p:cNvPr>
          <p:cNvSpPr>
            <a:spLocks noGrp="1" noChangeArrowheads="1"/>
          </p:cNvSpPr>
          <p:nvPr>
            <p:ph type="dt" sz="half" idx="10"/>
          </p:nvPr>
        </p:nvSpPr>
        <p:spPr>
          <a:ln/>
        </p:spPr>
        <p:txBody>
          <a:bodyPr/>
          <a:lstStyle>
            <a:lvl1pPr>
              <a:defRPr/>
            </a:lvl1pPr>
          </a:lstStyle>
          <a:p>
            <a:pPr>
              <a:defRPr/>
            </a:pPr>
            <a:endParaRPr lang="zh-TW" altLang="en-US">
              <a:solidFill>
                <a:prstClr val="black">
                  <a:tint val="75000"/>
                </a:prstClr>
              </a:solidFill>
            </a:endParaRPr>
          </a:p>
        </p:txBody>
      </p:sp>
      <p:sp>
        <p:nvSpPr>
          <p:cNvPr id="5" name="Rectangle 5">
            <a:extLst>
              <a:ext uri="{FF2B5EF4-FFF2-40B4-BE49-F238E27FC236}">
                <a16:creationId xmlns:a16="http://schemas.microsoft.com/office/drawing/2014/main" id="{0494EB41-5836-4A5E-8A91-DD4CB1FF8D2E}"/>
              </a:ext>
            </a:extLst>
          </p:cNvPr>
          <p:cNvSpPr>
            <a:spLocks noGrp="1" noChangeArrowheads="1"/>
          </p:cNvSpPr>
          <p:nvPr>
            <p:ph type="ftr" sz="quarter" idx="11"/>
          </p:nvPr>
        </p:nvSpPr>
        <p:spPr>
          <a:ln/>
        </p:spPr>
        <p:txBody>
          <a:bodyPr/>
          <a:lstStyle>
            <a:lvl1pPr>
              <a:defRPr/>
            </a:lvl1pPr>
          </a:lstStyle>
          <a:p>
            <a:pPr>
              <a:defRPr/>
            </a:pPr>
            <a:endParaRPr lang="zh-TW" altLang="en-US">
              <a:solidFill>
                <a:prstClr val="black">
                  <a:tint val="75000"/>
                </a:prstClr>
              </a:solidFill>
            </a:endParaRPr>
          </a:p>
        </p:txBody>
      </p:sp>
      <p:sp>
        <p:nvSpPr>
          <p:cNvPr id="6" name="Rectangle 6">
            <a:extLst>
              <a:ext uri="{FF2B5EF4-FFF2-40B4-BE49-F238E27FC236}">
                <a16:creationId xmlns:a16="http://schemas.microsoft.com/office/drawing/2014/main" id="{E3E42163-B7A5-4A15-B509-0B8ED57E7B0A}"/>
              </a:ext>
            </a:extLst>
          </p:cNvPr>
          <p:cNvSpPr>
            <a:spLocks noGrp="1" noChangeArrowheads="1"/>
          </p:cNvSpPr>
          <p:nvPr>
            <p:ph type="sldNum" sz="quarter" idx="12"/>
          </p:nvPr>
        </p:nvSpPr>
        <p:spPr>
          <a:ln/>
        </p:spPr>
        <p:txBody>
          <a:bodyPr/>
          <a:lstStyle>
            <a:lvl1pPr>
              <a:defRPr>
                <a:solidFill>
                  <a:schemeClr val="tx1"/>
                </a:solidFill>
              </a:defRPr>
            </a:lvl1pPr>
          </a:lstStyle>
          <a:p>
            <a:pPr>
              <a:defRPr/>
            </a:pPr>
            <a:fld id="{02126DC9-8C9F-4F6B-B74D-3DCCF667B2D4}" type="slidenum">
              <a:rPr lang="zh-TW" altLang="en-US" smtClean="0"/>
              <a:pPr>
                <a:defRPr/>
              </a:pPr>
              <a:t>‹#›</a:t>
            </a:fld>
            <a:endParaRPr lang="zh-TW" altLang="en-US"/>
          </a:p>
        </p:txBody>
      </p:sp>
    </p:spTree>
    <p:extLst>
      <p:ext uri="{BB962C8B-B14F-4D97-AF65-F5344CB8AC3E}">
        <p14:creationId xmlns:p14="http://schemas.microsoft.com/office/powerpoint/2010/main" val="14388770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a:t>按一下以編輯母片標題樣式</a:t>
            </a:r>
          </a:p>
        </p:txBody>
      </p:sp>
      <p:sp>
        <p:nvSpPr>
          <p:cNvPr id="3" name="內容版面配置區 2"/>
          <p:cNvSpPr>
            <a:spLocks noGrp="1"/>
          </p:cNvSpPr>
          <p:nvPr>
            <p:ph idx="1"/>
          </p:nvPr>
        </p:nvSpPr>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53BE2BA-C300-4FC9-9C2D-E1DD30350750}"/>
              </a:ext>
            </a:extLst>
          </p:cNvPr>
          <p:cNvSpPr>
            <a:spLocks noGrp="1" noChangeArrowheads="1"/>
          </p:cNvSpPr>
          <p:nvPr>
            <p:ph type="dt" sz="half" idx="10"/>
          </p:nvPr>
        </p:nvSpPr>
        <p:spPr>
          <a:ln/>
        </p:spPr>
        <p:txBody>
          <a:bodyPr/>
          <a:lstStyle>
            <a:lvl1pPr>
              <a:defRPr/>
            </a:lvl1pPr>
          </a:lstStyle>
          <a:p>
            <a:pPr>
              <a:defRPr/>
            </a:pPr>
            <a:endParaRPr lang="zh-TW" altLang="en-US">
              <a:solidFill>
                <a:prstClr val="black">
                  <a:tint val="75000"/>
                </a:prstClr>
              </a:solidFill>
            </a:endParaRPr>
          </a:p>
        </p:txBody>
      </p:sp>
      <p:sp>
        <p:nvSpPr>
          <p:cNvPr id="5" name="Rectangle 5">
            <a:extLst>
              <a:ext uri="{FF2B5EF4-FFF2-40B4-BE49-F238E27FC236}">
                <a16:creationId xmlns:a16="http://schemas.microsoft.com/office/drawing/2014/main" id="{D404F631-B11D-4A99-9A78-68706B7DF3CF}"/>
              </a:ext>
            </a:extLst>
          </p:cNvPr>
          <p:cNvSpPr>
            <a:spLocks noGrp="1" noChangeArrowheads="1"/>
          </p:cNvSpPr>
          <p:nvPr>
            <p:ph type="ftr" sz="quarter" idx="11"/>
          </p:nvPr>
        </p:nvSpPr>
        <p:spPr>
          <a:ln/>
        </p:spPr>
        <p:txBody>
          <a:bodyPr/>
          <a:lstStyle>
            <a:lvl1pPr>
              <a:defRPr/>
            </a:lvl1pPr>
          </a:lstStyle>
          <a:p>
            <a:pPr>
              <a:defRPr/>
            </a:pPr>
            <a:endParaRPr lang="zh-TW" altLang="en-US">
              <a:solidFill>
                <a:prstClr val="black">
                  <a:tint val="75000"/>
                </a:prstClr>
              </a:solidFill>
            </a:endParaRPr>
          </a:p>
        </p:txBody>
      </p:sp>
      <p:sp>
        <p:nvSpPr>
          <p:cNvPr id="6" name="Rectangle 6">
            <a:extLst>
              <a:ext uri="{FF2B5EF4-FFF2-40B4-BE49-F238E27FC236}">
                <a16:creationId xmlns:a16="http://schemas.microsoft.com/office/drawing/2014/main" id="{02F9999C-A906-4366-B48F-CBD167A2BCBA}"/>
              </a:ext>
            </a:extLst>
          </p:cNvPr>
          <p:cNvSpPr>
            <a:spLocks noGrp="1" noChangeArrowheads="1"/>
          </p:cNvSpPr>
          <p:nvPr>
            <p:ph type="sldNum" sz="quarter" idx="12"/>
          </p:nvPr>
        </p:nvSpPr>
        <p:spPr>
          <a:xfrm>
            <a:off x="11712388" y="6553200"/>
            <a:ext cx="479612" cy="304800"/>
          </a:xfrm>
          <a:ln/>
        </p:spPr>
        <p:txBody>
          <a:bodyPr/>
          <a:lstStyle>
            <a:lvl1pPr algn="r">
              <a:defRPr sz="1200">
                <a:solidFill>
                  <a:schemeClr val="tx1"/>
                </a:solidFill>
              </a:defRPr>
            </a:lvl1pPr>
          </a:lstStyle>
          <a:p>
            <a:pPr>
              <a:defRPr/>
            </a:pPr>
            <a:fld id="{C29EE660-E009-44C4-9623-27A1448711EB}" type="slidenum">
              <a:rPr lang="zh-TW" altLang="en-US" smtClean="0"/>
              <a:pPr>
                <a:defRPr/>
              </a:pPr>
              <a:t>‹#›</a:t>
            </a:fld>
            <a:endParaRPr lang="zh-TW" altLang="en-US" dirty="0"/>
          </a:p>
        </p:txBody>
      </p:sp>
    </p:spTree>
    <p:extLst>
      <p:ext uri="{BB962C8B-B14F-4D97-AF65-F5344CB8AC3E}">
        <p14:creationId xmlns:p14="http://schemas.microsoft.com/office/powerpoint/2010/main" val="3387855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3000" b="1" cap="all">
                <a:latin typeface="微軟正黑體" panose="020B0604030504040204" pitchFamily="34" charset="-120"/>
                <a:ea typeface="微軟正黑體" panose="020B0604030504040204" pitchFamily="34" charset="-120"/>
              </a:defRPr>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TW" altLang="en-US"/>
              <a:t>編輯母片文字樣式</a:t>
            </a:r>
          </a:p>
        </p:txBody>
      </p:sp>
      <p:sp>
        <p:nvSpPr>
          <p:cNvPr id="4" name="Rectangle 4">
            <a:extLst>
              <a:ext uri="{FF2B5EF4-FFF2-40B4-BE49-F238E27FC236}">
                <a16:creationId xmlns:a16="http://schemas.microsoft.com/office/drawing/2014/main" id="{425717D3-62C8-4F12-B32D-CA1FB6418F4B}"/>
              </a:ext>
            </a:extLst>
          </p:cNvPr>
          <p:cNvSpPr>
            <a:spLocks noGrp="1" noChangeArrowheads="1"/>
          </p:cNvSpPr>
          <p:nvPr>
            <p:ph type="dt" sz="half" idx="10"/>
          </p:nvPr>
        </p:nvSpPr>
        <p:spPr>
          <a:ln/>
        </p:spPr>
        <p:txBody>
          <a:bodyPr/>
          <a:lstStyle>
            <a:lvl1pPr>
              <a:defRPr/>
            </a:lvl1pPr>
          </a:lstStyle>
          <a:p>
            <a:pPr>
              <a:defRPr/>
            </a:pPr>
            <a:endParaRPr lang="zh-TW" altLang="en-US">
              <a:solidFill>
                <a:prstClr val="black">
                  <a:tint val="75000"/>
                </a:prstClr>
              </a:solidFill>
            </a:endParaRPr>
          </a:p>
        </p:txBody>
      </p:sp>
      <p:sp>
        <p:nvSpPr>
          <p:cNvPr id="5" name="Rectangle 5">
            <a:extLst>
              <a:ext uri="{FF2B5EF4-FFF2-40B4-BE49-F238E27FC236}">
                <a16:creationId xmlns:a16="http://schemas.microsoft.com/office/drawing/2014/main" id="{635A55AD-58A3-4068-B6B6-E8CA9218DCFD}"/>
              </a:ext>
            </a:extLst>
          </p:cNvPr>
          <p:cNvSpPr>
            <a:spLocks noGrp="1" noChangeArrowheads="1"/>
          </p:cNvSpPr>
          <p:nvPr>
            <p:ph type="ftr" sz="quarter" idx="11"/>
          </p:nvPr>
        </p:nvSpPr>
        <p:spPr>
          <a:ln/>
        </p:spPr>
        <p:txBody>
          <a:bodyPr/>
          <a:lstStyle>
            <a:lvl1pPr>
              <a:defRPr/>
            </a:lvl1pPr>
          </a:lstStyle>
          <a:p>
            <a:pPr>
              <a:defRPr/>
            </a:pPr>
            <a:endParaRPr lang="zh-TW" altLang="en-US">
              <a:solidFill>
                <a:prstClr val="black">
                  <a:tint val="75000"/>
                </a:prstClr>
              </a:solidFill>
            </a:endParaRPr>
          </a:p>
        </p:txBody>
      </p:sp>
      <p:sp>
        <p:nvSpPr>
          <p:cNvPr id="6" name="Rectangle 6">
            <a:extLst>
              <a:ext uri="{FF2B5EF4-FFF2-40B4-BE49-F238E27FC236}">
                <a16:creationId xmlns:a16="http://schemas.microsoft.com/office/drawing/2014/main" id="{E1EDD9D7-C6CF-43CD-AD39-BA7CCE5626EA}"/>
              </a:ext>
            </a:extLst>
          </p:cNvPr>
          <p:cNvSpPr>
            <a:spLocks noGrp="1" noChangeArrowheads="1"/>
          </p:cNvSpPr>
          <p:nvPr>
            <p:ph type="sldNum" sz="quarter" idx="12"/>
          </p:nvPr>
        </p:nvSpPr>
        <p:spPr>
          <a:ln/>
        </p:spPr>
        <p:txBody>
          <a:bodyPr/>
          <a:lstStyle>
            <a:lvl1pPr>
              <a:defRPr/>
            </a:lvl1pPr>
          </a:lstStyle>
          <a:p>
            <a:pPr>
              <a:defRPr/>
            </a:pPr>
            <a:fld id="{04FCF277-0D7C-4757-860A-5747CB6A1B2E}" type="slidenum">
              <a:rPr lang="zh-TW" altLang="en-US" smtClean="0"/>
              <a:pPr>
                <a:defRPr/>
              </a:pPr>
              <a:t>‹#›</a:t>
            </a:fld>
            <a:endParaRPr lang="zh-TW" altLang="en-US"/>
          </a:p>
        </p:txBody>
      </p:sp>
    </p:spTree>
    <p:extLst>
      <p:ext uri="{BB962C8B-B14F-4D97-AF65-F5344CB8AC3E}">
        <p14:creationId xmlns:p14="http://schemas.microsoft.com/office/powerpoint/2010/main" val="161537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結尾">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6DA75D00-CEEF-4CAC-BA4D-44A75D464F50}"/>
              </a:ext>
            </a:extLst>
          </p:cNvPr>
          <p:cNvSpPr>
            <a:spLocks noGrp="1" noChangeArrowheads="1"/>
          </p:cNvSpPr>
          <p:nvPr>
            <p:ph type="dt" sz="half" idx="10"/>
          </p:nvPr>
        </p:nvSpPr>
        <p:spPr>
          <a:ln/>
        </p:spPr>
        <p:txBody>
          <a:bodyPr/>
          <a:lstStyle>
            <a:lvl1pPr>
              <a:defRPr/>
            </a:lvl1pPr>
          </a:lstStyle>
          <a:p>
            <a:pPr>
              <a:defRPr/>
            </a:pPr>
            <a:endParaRPr lang="zh-TW" altLang="en-US">
              <a:solidFill>
                <a:prstClr val="black">
                  <a:tint val="75000"/>
                </a:prstClr>
              </a:solidFill>
            </a:endParaRPr>
          </a:p>
        </p:txBody>
      </p:sp>
      <p:sp>
        <p:nvSpPr>
          <p:cNvPr id="4" name="Rectangle 5">
            <a:extLst>
              <a:ext uri="{FF2B5EF4-FFF2-40B4-BE49-F238E27FC236}">
                <a16:creationId xmlns:a16="http://schemas.microsoft.com/office/drawing/2014/main" id="{618046BC-F2C1-4641-8D95-9F9037C12C2C}"/>
              </a:ext>
            </a:extLst>
          </p:cNvPr>
          <p:cNvSpPr>
            <a:spLocks noGrp="1" noChangeArrowheads="1"/>
          </p:cNvSpPr>
          <p:nvPr>
            <p:ph type="ftr" sz="quarter" idx="11"/>
          </p:nvPr>
        </p:nvSpPr>
        <p:spPr>
          <a:ln/>
        </p:spPr>
        <p:txBody>
          <a:bodyPr/>
          <a:lstStyle>
            <a:lvl1pPr>
              <a:defRPr/>
            </a:lvl1pPr>
          </a:lstStyle>
          <a:p>
            <a:pPr>
              <a:defRPr/>
            </a:pPr>
            <a:endParaRPr lang="zh-TW" altLang="en-US">
              <a:solidFill>
                <a:prstClr val="black">
                  <a:tint val="75000"/>
                </a:prstClr>
              </a:solidFill>
            </a:endParaRPr>
          </a:p>
        </p:txBody>
      </p:sp>
      <p:sp>
        <p:nvSpPr>
          <p:cNvPr id="5" name="Rectangle 6">
            <a:extLst>
              <a:ext uri="{FF2B5EF4-FFF2-40B4-BE49-F238E27FC236}">
                <a16:creationId xmlns:a16="http://schemas.microsoft.com/office/drawing/2014/main" id="{4BF65598-F9EC-4C48-98AC-A6E4B783C19D}"/>
              </a:ext>
            </a:extLst>
          </p:cNvPr>
          <p:cNvSpPr>
            <a:spLocks noGrp="1" noChangeArrowheads="1"/>
          </p:cNvSpPr>
          <p:nvPr>
            <p:ph type="sldNum" sz="quarter" idx="12"/>
          </p:nvPr>
        </p:nvSpPr>
        <p:spPr>
          <a:ln/>
        </p:spPr>
        <p:txBody>
          <a:bodyPr/>
          <a:lstStyle>
            <a:lvl1pPr>
              <a:defRPr/>
            </a:lvl1pPr>
          </a:lstStyle>
          <a:p>
            <a:pPr>
              <a:defRPr/>
            </a:pPr>
            <a:fld id="{C29EE660-E009-44C4-9623-27A1448711EB}" type="slidenum">
              <a:rPr lang="zh-TW" altLang="en-US" smtClean="0"/>
              <a:pPr>
                <a:defRPr/>
              </a:pPr>
              <a:t>‹#›</a:t>
            </a:fld>
            <a:endParaRPr lang="zh-TW" altLang="en-US"/>
          </a:p>
        </p:txBody>
      </p:sp>
      <p:grpSp>
        <p:nvGrpSpPr>
          <p:cNvPr id="12" name="群組 11">
            <a:extLst>
              <a:ext uri="{FF2B5EF4-FFF2-40B4-BE49-F238E27FC236}">
                <a16:creationId xmlns:a16="http://schemas.microsoft.com/office/drawing/2014/main" id="{DED188A1-66D1-4087-AC7C-945915F588E0}"/>
              </a:ext>
            </a:extLst>
          </p:cNvPr>
          <p:cNvGrpSpPr/>
          <p:nvPr/>
        </p:nvGrpSpPr>
        <p:grpSpPr>
          <a:xfrm>
            <a:off x="1981200" y="705525"/>
            <a:ext cx="8229600" cy="4877517"/>
            <a:chOff x="457200" y="995065"/>
            <a:chExt cx="8229600" cy="4877517"/>
          </a:xfrm>
        </p:grpSpPr>
        <p:pic>
          <p:nvPicPr>
            <p:cNvPr id="10" name="圖片 9" descr="新LOGO2 (2).jpg">
              <a:extLst>
                <a:ext uri="{FF2B5EF4-FFF2-40B4-BE49-F238E27FC236}">
                  <a16:creationId xmlns:a16="http://schemas.microsoft.com/office/drawing/2014/main" id="{B3107F25-9A03-406A-BB57-09084837EB39}"/>
                </a:ext>
              </a:extLst>
            </p:cNvPr>
            <p:cNvPicPr>
              <a:picLocks noChangeAspect="1"/>
            </p:cNvPicPr>
            <p:nvPr/>
          </p:nvPicPr>
          <p:blipFill>
            <a:blip r:embed="rId2" cstate="print">
              <a:clrChange>
                <a:clrFrom>
                  <a:srgbClr val="FFFFFE"/>
                </a:clrFrom>
                <a:clrTo>
                  <a:srgbClr val="FFFFFE">
                    <a:alpha val="0"/>
                  </a:srgbClr>
                </a:clrTo>
              </a:clrChange>
            </a:blip>
            <a:stretch>
              <a:fillRect/>
            </a:stretch>
          </p:blipFill>
          <p:spPr>
            <a:xfrm>
              <a:off x="2915816" y="2155703"/>
              <a:ext cx="3812960" cy="2459082"/>
            </a:xfrm>
            <a:prstGeom prst="rect">
              <a:avLst/>
            </a:prstGeom>
            <a:effectLst>
              <a:glow rad="88900">
                <a:schemeClr val="bg1">
                  <a:alpha val="95000"/>
                </a:schemeClr>
              </a:glow>
              <a:softEdge rad="0"/>
            </a:effectLst>
          </p:spPr>
        </p:pic>
        <p:sp>
          <p:nvSpPr>
            <p:cNvPr id="11" name="Rectangle 8">
              <a:extLst>
                <a:ext uri="{FF2B5EF4-FFF2-40B4-BE49-F238E27FC236}">
                  <a16:creationId xmlns:a16="http://schemas.microsoft.com/office/drawing/2014/main" id="{497934C8-48F9-42DE-9A42-6C69B1705F10}"/>
                </a:ext>
              </a:extLst>
            </p:cNvPr>
            <p:cNvSpPr txBox="1">
              <a:spLocks noChangeArrowheads="1"/>
            </p:cNvSpPr>
            <p:nvPr/>
          </p:nvSpPr>
          <p:spPr bwMode="auto">
            <a:xfrm>
              <a:off x="457200" y="995065"/>
              <a:ext cx="82296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latin typeface="微軟正黑體" panose="020B0604030504040204" pitchFamily="34" charset="-120"/>
                  <a:ea typeface="微軟正黑體" panose="020B0604030504040204" pitchFamily="34" charset="-120"/>
                  <a:cs typeface="+mj-cs"/>
                </a:defRPr>
              </a:lvl1pPr>
              <a:lvl2pPr algn="ctr" rtl="0" eaLnBrk="0" fontAlgn="base" hangingPunct="0">
                <a:spcBef>
                  <a:spcPct val="0"/>
                </a:spcBef>
                <a:spcAft>
                  <a:spcPct val="0"/>
                </a:spcAft>
                <a:defRPr kumimoji="1" sz="4400" b="1">
                  <a:solidFill>
                    <a:schemeClr val="tx2"/>
                  </a:solidFill>
                  <a:latin typeface="Candara" panose="020E0502030303020204" pitchFamily="34" charset="0"/>
                  <a:ea typeface="標楷體" panose="03000509000000000000" pitchFamily="65" charset="-120"/>
                </a:defRPr>
              </a:lvl2pPr>
              <a:lvl3pPr algn="ctr" rtl="0" eaLnBrk="0" fontAlgn="base" hangingPunct="0">
                <a:spcBef>
                  <a:spcPct val="0"/>
                </a:spcBef>
                <a:spcAft>
                  <a:spcPct val="0"/>
                </a:spcAft>
                <a:defRPr kumimoji="1" sz="4400" b="1">
                  <a:solidFill>
                    <a:schemeClr val="tx2"/>
                  </a:solidFill>
                  <a:latin typeface="Candara" panose="020E0502030303020204" pitchFamily="34" charset="0"/>
                  <a:ea typeface="標楷體" panose="03000509000000000000" pitchFamily="65" charset="-120"/>
                </a:defRPr>
              </a:lvl3pPr>
              <a:lvl4pPr algn="ctr" rtl="0" eaLnBrk="0" fontAlgn="base" hangingPunct="0">
                <a:spcBef>
                  <a:spcPct val="0"/>
                </a:spcBef>
                <a:spcAft>
                  <a:spcPct val="0"/>
                </a:spcAft>
                <a:defRPr kumimoji="1" sz="4400" b="1">
                  <a:solidFill>
                    <a:schemeClr val="tx2"/>
                  </a:solidFill>
                  <a:latin typeface="Candara" panose="020E0502030303020204" pitchFamily="34" charset="0"/>
                  <a:ea typeface="標楷體" panose="03000509000000000000" pitchFamily="65" charset="-120"/>
                </a:defRPr>
              </a:lvl4pPr>
              <a:lvl5pPr algn="ctr" rtl="0" eaLnBrk="0" fontAlgn="base" hangingPunct="0">
                <a:spcBef>
                  <a:spcPct val="0"/>
                </a:spcBef>
                <a:spcAft>
                  <a:spcPct val="0"/>
                </a:spcAft>
                <a:defRPr kumimoji="1" sz="4400" b="1">
                  <a:solidFill>
                    <a:schemeClr val="tx2"/>
                  </a:solidFill>
                  <a:latin typeface="Candara" panose="020E0502030303020204" pitchFamily="34" charset="0"/>
                  <a:ea typeface="標楷體" panose="03000509000000000000" pitchFamily="65"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r>
                <a:rPr lang="zh-TW" altLang="en-US" sz="5400" kern="0">
                  <a:solidFill>
                    <a:schemeClr val="tx1"/>
                  </a:solidFill>
                  <a:latin typeface="微軟正黑體" panose="020B0604030504040204" pitchFamily="34" charset="-120"/>
                  <a:ea typeface="微軟正黑體" panose="020B0604030504040204" pitchFamily="34" charset="-120"/>
                  <a:sym typeface="Times New Roman" panose="02020603050405020304" pitchFamily="18" charset="0"/>
                </a:rPr>
                <a:t>誠摯感謝  敬請指導</a:t>
              </a:r>
            </a:p>
          </p:txBody>
        </p:sp>
        <p:sp>
          <p:nvSpPr>
            <p:cNvPr id="14" name="Rectangle 8">
              <a:extLst>
                <a:ext uri="{FF2B5EF4-FFF2-40B4-BE49-F238E27FC236}">
                  <a16:creationId xmlns:a16="http://schemas.microsoft.com/office/drawing/2014/main" id="{05F47A78-45EE-42AE-B21F-33D96639FCA3}"/>
                </a:ext>
              </a:extLst>
            </p:cNvPr>
            <p:cNvSpPr txBox="1">
              <a:spLocks noChangeArrowheads="1"/>
            </p:cNvSpPr>
            <p:nvPr/>
          </p:nvSpPr>
          <p:spPr bwMode="auto">
            <a:xfrm>
              <a:off x="457200" y="4878807"/>
              <a:ext cx="82296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latin typeface="微軟正黑體" panose="020B0604030504040204" pitchFamily="34" charset="-120"/>
                  <a:ea typeface="微軟正黑體" panose="020B0604030504040204" pitchFamily="34" charset="-120"/>
                  <a:cs typeface="+mj-cs"/>
                </a:defRPr>
              </a:lvl1pPr>
              <a:lvl2pPr algn="ctr" rtl="0" eaLnBrk="0" fontAlgn="base" hangingPunct="0">
                <a:spcBef>
                  <a:spcPct val="0"/>
                </a:spcBef>
                <a:spcAft>
                  <a:spcPct val="0"/>
                </a:spcAft>
                <a:defRPr kumimoji="1" sz="4400" b="1">
                  <a:solidFill>
                    <a:schemeClr val="tx2"/>
                  </a:solidFill>
                  <a:latin typeface="Candara" panose="020E0502030303020204" pitchFamily="34" charset="0"/>
                  <a:ea typeface="標楷體" panose="03000509000000000000" pitchFamily="65" charset="-120"/>
                </a:defRPr>
              </a:lvl2pPr>
              <a:lvl3pPr algn="ctr" rtl="0" eaLnBrk="0" fontAlgn="base" hangingPunct="0">
                <a:spcBef>
                  <a:spcPct val="0"/>
                </a:spcBef>
                <a:spcAft>
                  <a:spcPct val="0"/>
                </a:spcAft>
                <a:defRPr kumimoji="1" sz="4400" b="1">
                  <a:solidFill>
                    <a:schemeClr val="tx2"/>
                  </a:solidFill>
                  <a:latin typeface="Candara" panose="020E0502030303020204" pitchFamily="34" charset="0"/>
                  <a:ea typeface="標楷體" panose="03000509000000000000" pitchFamily="65" charset="-120"/>
                </a:defRPr>
              </a:lvl3pPr>
              <a:lvl4pPr algn="ctr" rtl="0" eaLnBrk="0" fontAlgn="base" hangingPunct="0">
                <a:spcBef>
                  <a:spcPct val="0"/>
                </a:spcBef>
                <a:spcAft>
                  <a:spcPct val="0"/>
                </a:spcAft>
                <a:defRPr kumimoji="1" sz="4400" b="1">
                  <a:solidFill>
                    <a:schemeClr val="tx2"/>
                  </a:solidFill>
                  <a:latin typeface="Candara" panose="020E0502030303020204" pitchFamily="34" charset="0"/>
                  <a:ea typeface="標楷體" panose="03000509000000000000" pitchFamily="65" charset="-120"/>
                </a:defRPr>
              </a:lvl4pPr>
              <a:lvl5pPr algn="ctr" rtl="0" eaLnBrk="0" fontAlgn="base" hangingPunct="0">
                <a:spcBef>
                  <a:spcPct val="0"/>
                </a:spcBef>
                <a:spcAft>
                  <a:spcPct val="0"/>
                </a:spcAft>
                <a:defRPr kumimoji="1" sz="4400" b="1">
                  <a:solidFill>
                    <a:schemeClr val="tx2"/>
                  </a:solidFill>
                  <a:latin typeface="Candara" panose="020E0502030303020204" pitchFamily="34" charset="0"/>
                  <a:ea typeface="標楷體" panose="03000509000000000000" pitchFamily="65"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r>
                <a:rPr lang="zh-TW" altLang="en-US" sz="5400">
                  <a:solidFill>
                    <a:schemeClr val="tx1"/>
                  </a:solidFill>
                  <a:latin typeface="標楷體" panose="03000509000000000000" pitchFamily="65" charset="-120"/>
                </a:rPr>
                <a:t>知識領航 創新價值</a:t>
              </a:r>
              <a:endParaRPr lang="zh-TW" altLang="en-US" sz="5400">
                <a:solidFill>
                  <a:schemeClr val="tx1"/>
                </a:solidFill>
              </a:endParaRPr>
            </a:p>
          </p:txBody>
        </p:sp>
      </p:grpSp>
    </p:spTree>
    <p:extLst>
      <p:ext uri="{BB962C8B-B14F-4D97-AF65-F5344CB8AC3E}">
        <p14:creationId xmlns:p14="http://schemas.microsoft.com/office/powerpoint/2010/main" val="98400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標題投影片">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2726818" y="2351643"/>
            <a:ext cx="6738365" cy="623248"/>
          </a:xfrm>
          <a:prstGeom prst="rect">
            <a:avLst/>
          </a:prstGeom>
        </p:spPr>
        <p:txBody>
          <a:bodyPr wrap="square" lIns="0" tIns="0" rIns="0" bIns="0">
            <a:spAutoFit/>
          </a:bodyPr>
          <a:lstStyle>
            <a:lvl1pPr>
              <a:defRPr sz="4050" b="1" i="0">
                <a:solidFill>
                  <a:schemeClr val="tx1"/>
                </a:solidFill>
                <a:latin typeface="Microsoft JhengHei"/>
                <a:cs typeface="Microsoft JhengHei"/>
              </a:defRPr>
            </a:lvl1pPr>
          </a:lstStyle>
          <a:p>
            <a:r>
              <a:rPr lang="zh-TW" altLang="en-US"/>
              <a:t>按一下以編輯母片標題樣式</a:t>
            </a:r>
            <a:endParaRPr/>
          </a:p>
        </p:txBody>
      </p:sp>
      <p:sp>
        <p:nvSpPr>
          <p:cNvPr id="3" name="Holder 3"/>
          <p:cNvSpPr>
            <a:spLocks noGrp="1"/>
          </p:cNvSpPr>
          <p:nvPr>
            <p:ph type="subTitle" idx="4"/>
          </p:nvPr>
        </p:nvSpPr>
        <p:spPr>
          <a:xfrm>
            <a:off x="1828800" y="3840480"/>
            <a:ext cx="8534400" cy="415498"/>
          </a:xfrm>
          <a:prstGeom prst="rect">
            <a:avLst/>
          </a:prstGeom>
        </p:spPr>
        <p:txBody>
          <a:bodyPr wrap="square" lIns="0" tIns="0" rIns="0" bIns="0">
            <a:spAutoFit/>
          </a:bodyPr>
          <a:lstStyle>
            <a:lvl1pPr>
              <a:defRPr>
                <a:latin typeface="微軟正黑體" panose="020B0604030504040204" pitchFamily="34" charset="-120"/>
                <a:ea typeface="微軟正黑體" panose="020B0604030504040204" pitchFamily="34" charset="-120"/>
              </a:defRPr>
            </a:lvl1pPr>
          </a:lstStyle>
          <a:p>
            <a:r>
              <a:rPr lang="zh-TW" altLang="en-US"/>
              <a:t>按一下以編輯母片子標題樣式</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a:defRPr/>
            </a:pPr>
            <a:endParaRPr lang="zh-TW" altLang="en-US">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a:defRPr/>
            </a:pPr>
            <a:endParaRPr lang="zh-TW" alt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a:defRPr/>
            </a:pPr>
            <a:fld id="{04FCF277-0D7C-4757-860A-5747CB6A1B2E}" type="slidenum">
              <a:rPr lang="zh-TW" altLang="en-US" smtClean="0"/>
              <a:pPr>
                <a:defRPr/>
              </a:pPr>
              <a:t>‹#›</a:t>
            </a:fld>
            <a:endParaRPr lang="zh-TW" altLang="en-US"/>
          </a:p>
        </p:txBody>
      </p:sp>
    </p:spTree>
    <p:extLst>
      <p:ext uri="{BB962C8B-B14F-4D97-AF65-F5344CB8AC3E}">
        <p14:creationId xmlns:p14="http://schemas.microsoft.com/office/powerpoint/2010/main" val="44026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198A868-C7D9-47FC-8551-0ED7ED3DC448}"/>
              </a:ext>
            </a:extLst>
          </p:cNvPr>
          <p:cNvSpPr>
            <a:spLocks noGrp="1" noChangeArrowheads="1"/>
          </p:cNvSpPr>
          <p:nvPr>
            <p:ph type="dt" sz="half" idx="10"/>
          </p:nvPr>
        </p:nvSpPr>
        <p:spPr>
          <a:ln/>
        </p:spPr>
        <p:txBody>
          <a:bodyPr/>
          <a:lstStyle>
            <a:lvl1pPr>
              <a:defRPr/>
            </a:lvl1pPr>
          </a:lstStyle>
          <a:p>
            <a:pPr>
              <a:defRPr/>
            </a:pPr>
            <a:endParaRPr lang="zh-TW" altLang="en-US">
              <a:solidFill>
                <a:prstClr val="black">
                  <a:tint val="75000"/>
                </a:prstClr>
              </a:solidFill>
            </a:endParaRPr>
          </a:p>
        </p:txBody>
      </p:sp>
      <p:sp>
        <p:nvSpPr>
          <p:cNvPr id="3" name="Rectangle 5">
            <a:extLst>
              <a:ext uri="{FF2B5EF4-FFF2-40B4-BE49-F238E27FC236}">
                <a16:creationId xmlns:a16="http://schemas.microsoft.com/office/drawing/2014/main" id="{D656351E-AE1E-468D-9D6A-53F08E4DCB39}"/>
              </a:ext>
            </a:extLst>
          </p:cNvPr>
          <p:cNvSpPr>
            <a:spLocks noGrp="1" noChangeArrowheads="1"/>
          </p:cNvSpPr>
          <p:nvPr>
            <p:ph type="ftr" sz="quarter" idx="11"/>
          </p:nvPr>
        </p:nvSpPr>
        <p:spPr>
          <a:ln/>
        </p:spPr>
        <p:txBody>
          <a:bodyPr/>
          <a:lstStyle>
            <a:lvl1pPr>
              <a:defRPr/>
            </a:lvl1pPr>
          </a:lstStyle>
          <a:p>
            <a:pPr>
              <a:defRPr/>
            </a:pPr>
            <a:endParaRPr lang="zh-TW" altLang="en-US">
              <a:solidFill>
                <a:prstClr val="black">
                  <a:tint val="75000"/>
                </a:prstClr>
              </a:solidFill>
            </a:endParaRPr>
          </a:p>
        </p:txBody>
      </p:sp>
      <p:sp>
        <p:nvSpPr>
          <p:cNvPr id="4" name="Rectangle 6">
            <a:extLst>
              <a:ext uri="{FF2B5EF4-FFF2-40B4-BE49-F238E27FC236}">
                <a16:creationId xmlns:a16="http://schemas.microsoft.com/office/drawing/2014/main" id="{1168DA90-9EA4-49F4-BE64-3B891E1F8656}"/>
              </a:ext>
            </a:extLst>
          </p:cNvPr>
          <p:cNvSpPr>
            <a:spLocks noGrp="1" noChangeArrowheads="1"/>
          </p:cNvSpPr>
          <p:nvPr>
            <p:ph type="sldNum" sz="quarter" idx="12"/>
          </p:nvPr>
        </p:nvSpPr>
        <p:spPr>
          <a:ln/>
        </p:spPr>
        <p:txBody>
          <a:bodyPr/>
          <a:lstStyle>
            <a:lvl1pPr>
              <a:defRPr>
                <a:solidFill>
                  <a:schemeClr val="bg1"/>
                </a:solidFill>
              </a:defRPr>
            </a:lvl1pPr>
          </a:lstStyle>
          <a:p>
            <a:pPr>
              <a:defRPr/>
            </a:pPr>
            <a:fld id="{C29EE660-E009-44C4-9623-27A1448711EB}" type="slidenum">
              <a:rPr lang="zh-TW" altLang="en-US" smtClean="0"/>
              <a:pPr>
                <a:defRPr/>
              </a:pPr>
              <a:t>‹#›</a:t>
            </a:fld>
            <a:endParaRPr lang="zh-TW" altLang="en-US"/>
          </a:p>
        </p:txBody>
      </p:sp>
    </p:spTree>
    <p:extLst>
      <p:ext uri="{BB962C8B-B14F-4D97-AF65-F5344CB8AC3E}">
        <p14:creationId xmlns:p14="http://schemas.microsoft.com/office/powerpoint/2010/main" val="28127630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無版權文字">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D78A2E0-A872-4FCF-936A-2692014FB629}"/>
              </a:ext>
            </a:extLst>
          </p:cNvPr>
          <p:cNvSpPr>
            <a:spLocks noGrp="1" noChangeArrowheads="1"/>
          </p:cNvSpPr>
          <p:nvPr>
            <p:ph type="sldNum" sz="quarter" idx="12"/>
          </p:nvPr>
        </p:nvSpPr>
        <p:spPr>
          <a:xfrm>
            <a:off x="4673600" y="6231039"/>
            <a:ext cx="2844800" cy="304800"/>
          </a:xfrm>
          <a:ln/>
        </p:spPr>
        <p:txBody>
          <a:bodyPr/>
          <a:lstStyle>
            <a:lvl1pPr>
              <a:defRPr>
                <a:solidFill>
                  <a:schemeClr val="bg1"/>
                </a:solidFill>
              </a:defRPr>
            </a:lvl1pPr>
          </a:lstStyle>
          <a:p>
            <a:pPr>
              <a:defRPr/>
            </a:pPr>
            <a:fld id="{C29EE660-E009-44C4-9623-27A1448711EB}" type="slidenum">
              <a:rPr lang="zh-TW" altLang="en-US" smtClean="0"/>
              <a:pPr>
                <a:defRPr/>
              </a:pPr>
              <a:t>‹#›</a:t>
            </a:fld>
            <a:endParaRPr lang="zh-TW" altLang="en-US"/>
          </a:p>
        </p:txBody>
      </p:sp>
    </p:spTree>
    <p:extLst>
      <p:ext uri="{BB962C8B-B14F-4D97-AF65-F5344CB8AC3E}">
        <p14:creationId xmlns:p14="http://schemas.microsoft.com/office/powerpoint/2010/main" val="444609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4000">
                <a:solidFill>
                  <a:schemeClr val="tx1"/>
                </a:solidFill>
              </a:defRPr>
            </a:lvl1pPr>
          </a:lstStyle>
          <a:p>
            <a:r>
              <a:rPr lang="zh-TW" altLang="en-US"/>
              <a:t>按一下以編輯母片標題樣式</a:t>
            </a:r>
          </a:p>
        </p:txBody>
      </p:sp>
      <p:sp>
        <p:nvSpPr>
          <p:cNvPr id="4" name="日期版面配置區 2"/>
          <p:cNvSpPr>
            <a:spLocks noGrp="1"/>
          </p:cNvSpPr>
          <p:nvPr>
            <p:ph type="dt" sz="half" idx="10"/>
          </p:nvPr>
        </p:nvSpPr>
        <p:spPr/>
        <p:txBody>
          <a:bodyPr/>
          <a:lstStyle>
            <a:lvl1pPr>
              <a:defRPr/>
            </a:lvl1pPr>
          </a:lstStyle>
          <a:p>
            <a:pPr>
              <a:defRPr/>
            </a:pPr>
            <a:endParaRPr lang="zh-TW" altLang="en-US">
              <a:solidFill>
                <a:prstClr val="black">
                  <a:tint val="75000"/>
                </a:prstClr>
              </a:solidFill>
            </a:endParaRPr>
          </a:p>
        </p:txBody>
      </p:sp>
      <p:sp>
        <p:nvSpPr>
          <p:cNvPr id="5" name="頁尾版面配置區 3"/>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a:xfrm>
            <a:off x="10560364" y="6285408"/>
            <a:ext cx="2844800" cy="365125"/>
          </a:xfrm>
        </p:spPr>
        <p:txBody>
          <a:bodyPr/>
          <a:lstStyle>
            <a:lvl1pPr>
              <a:defRPr sz="900" b="1">
                <a:solidFill>
                  <a:schemeClr val="bg1"/>
                </a:solidFill>
                <a:latin typeface="微軟正黑體" panose="020B0604030504040204" pitchFamily="34" charset="-120"/>
                <a:ea typeface="微軟正黑體" panose="020B0604030504040204" pitchFamily="34" charset="-120"/>
              </a:defRPr>
            </a:lvl1pPr>
          </a:lstStyle>
          <a:p>
            <a:pPr>
              <a:defRPr/>
            </a:pPr>
            <a:fld id="{FE83972B-2DF3-4B85-AA3E-AE2301A386EE}" type="slidenum">
              <a:rPr lang="zh-TW" altLang="en-US" smtClean="0"/>
              <a:pPr>
                <a:defRPr/>
              </a:pPr>
              <a:t>‹#›</a:t>
            </a:fld>
            <a:endParaRPr lang="zh-TW" altLang="en-US"/>
          </a:p>
        </p:txBody>
      </p:sp>
    </p:spTree>
    <p:extLst>
      <p:ext uri="{BB962C8B-B14F-4D97-AF65-F5344CB8AC3E}">
        <p14:creationId xmlns:p14="http://schemas.microsoft.com/office/powerpoint/2010/main" val="2823056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67E8BCC-8E66-4F9E-8EF2-2FC94784DC65}"/>
              </a:ext>
            </a:extLst>
          </p:cNvPr>
          <p:cNvSpPr>
            <a:spLocks noGrp="1" noChangeArrowheads="1"/>
          </p:cNvSpPr>
          <p:nvPr>
            <p:ph type="title"/>
          </p:nvPr>
        </p:nvSpPr>
        <p:spPr bwMode="auto">
          <a:xfrm>
            <a:off x="609600" y="274641"/>
            <a:ext cx="109728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E77AD4FA-69B2-4439-AB1C-874BF40F1940}"/>
              </a:ext>
            </a:extLst>
          </p:cNvPr>
          <p:cNvSpPr>
            <a:spLocks noGrp="1" noChangeArrowheads="1"/>
          </p:cNvSpPr>
          <p:nvPr>
            <p:ph type="body" idx="1"/>
          </p:nvPr>
        </p:nvSpPr>
        <p:spPr bwMode="auto">
          <a:xfrm>
            <a:off x="609600" y="1125538"/>
            <a:ext cx="109728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AC7DCDDA-183A-4200-9838-886C680EB618}"/>
              </a:ext>
            </a:extLst>
          </p:cNvPr>
          <p:cNvSpPr>
            <a:spLocks noGrp="1" noChangeArrowheads="1"/>
          </p:cNvSpPr>
          <p:nvPr>
            <p:ph type="dt" sz="half" idx="2"/>
          </p:nvPr>
        </p:nvSpPr>
        <p:spPr bwMode="auto">
          <a:xfrm>
            <a:off x="609600" y="6553200"/>
            <a:ext cx="2844800"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a:latin typeface="標楷體" panose="03000509000000000000" pitchFamily="65" charset="-120"/>
                <a:ea typeface="標楷體" panose="03000509000000000000" pitchFamily="65" charset="-120"/>
              </a:defRPr>
            </a:lvl1pPr>
          </a:lstStyle>
          <a:p>
            <a:pPr>
              <a:defRPr/>
            </a:pPr>
            <a:endParaRPr lang="zh-TW" altLang="en-US">
              <a:solidFill>
                <a:prstClr val="black">
                  <a:tint val="75000"/>
                </a:prstClr>
              </a:solidFill>
            </a:endParaRPr>
          </a:p>
        </p:txBody>
      </p:sp>
      <p:sp>
        <p:nvSpPr>
          <p:cNvPr id="1029" name="Rectangle 5">
            <a:extLst>
              <a:ext uri="{FF2B5EF4-FFF2-40B4-BE49-F238E27FC236}">
                <a16:creationId xmlns:a16="http://schemas.microsoft.com/office/drawing/2014/main" id="{61709307-5668-406F-9003-808B66A61159}"/>
              </a:ext>
            </a:extLst>
          </p:cNvPr>
          <p:cNvSpPr>
            <a:spLocks noGrp="1" noChangeArrowheads="1"/>
          </p:cNvSpPr>
          <p:nvPr>
            <p:ph type="ftr" sz="quarter" idx="3"/>
          </p:nvPr>
        </p:nvSpPr>
        <p:spPr bwMode="auto">
          <a:xfrm>
            <a:off x="4165600" y="6553200"/>
            <a:ext cx="3860800"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latin typeface="標楷體" panose="03000509000000000000" pitchFamily="65" charset="-120"/>
                <a:ea typeface="標楷體" panose="03000509000000000000" pitchFamily="65" charset="-120"/>
              </a:defRPr>
            </a:lvl1pPr>
          </a:lstStyle>
          <a:p>
            <a:pPr>
              <a:defRPr/>
            </a:pPr>
            <a:endParaRPr lang="zh-TW" altLang="en-US">
              <a:solidFill>
                <a:prstClr val="black">
                  <a:tint val="75000"/>
                </a:prstClr>
              </a:solidFill>
            </a:endParaRPr>
          </a:p>
        </p:txBody>
      </p:sp>
      <p:sp>
        <p:nvSpPr>
          <p:cNvPr id="1030" name="Rectangle 6">
            <a:extLst>
              <a:ext uri="{FF2B5EF4-FFF2-40B4-BE49-F238E27FC236}">
                <a16:creationId xmlns:a16="http://schemas.microsoft.com/office/drawing/2014/main" id="{BCF303BC-9DD8-4F23-A65C-8101AABC9D1D}"/>
              </a:ext>
            </a:extLst>
          </p:cNvPr>
          <p:cNvSpPr>
            <a:spLocks noGrp="1" noChangeArrowheads="1"/>
          </p:cNvSpPr>
          <p:nvPr>
            <p:ph type="sldNum" sz="quarter" idx="4"/>
          </p:nvPr>
        </p:nvSpPr>
        <p:spPr bwMode="auto">
          <a:xfrm>
            <a:off x="4673600" y="6231039"/>
            <a:ext cx="2844800"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solidFill>
                  <a:schemeClr val="bg1"/>
                </a:solidFill>
                <a:latin typeface="標楷體" panose="03000509000000000000" pitchFamily="65" charset="-120"/>
                <a:ea typeface="標楷體" panose="03000509000000000000" pitchFamily="65" charset="-120"/>
              </a:defRPr>
            </a:lvl1pPr>
          </a:lstStyle>
          <a:p>
            <a:pPr>
              <a:defRPr/>
            </a:pPr>
            <a:fld id="{04FCF277-0D7C-4757-860A-5747CB6A1B2E}" type="slidenum">
              <a:rPr lang="zh-TW" altLang="en-US" smtClean="0"/>
              <a:pPr>
                <a:defRPr/>
              </a:pPr>
              <a:t>‹#›</a:t>
            </a:fld>
            <a:endParaRPr lang="zh-TW" altLang="en-US"/>
          </a:p>
        </p:txBody>
      </p:sp>
      <p:sp>
        <p:nvSpPr>
          <p:cNvPr id="7" name="文字方塊 6">
            <a:extLst>
              <a:ext uri="{FF2B5EF4-FFF2-40B4-BE49-F238E27FC236}">
                <a16:creationId xmlns:a16="http://schemas.microsoft.com/office/drawing/2014/main" id="{66883A0F-2BC5-4CE5-8BF2-F822F5CB1289}"/>
              </a:ext>
            </a:extLst>
          </p:cNvPr>
          <p:cNvSpPr txBox="1"/>
          <p:nvPr userDrawn="1"/>
        </p:nvSpPr>
        <p:spPr>
          <a:xfrm>
            <a:off x="4015872" y="6582474"/>
            <a:ext cx="4459875" cy="261610"/>
          </a:xfrm>
          <a:prstGeom prst="rect">
            <a:avLst/>
          </a:prstGeom>
          <a:noFill/>
        </p:spPr>
        <p:txBody>
          <a:bodyPr wrap="none" rtlCol="0">
            <a:spAutoFit/>
          </a:bodyPr>
          <a:lstStyle>
            <a:defPPr>
              <a:defRPr lang="zh-TW"/>
            </a:defPPr>
            <a:lvl1pPr>
              <a:defRPr sz="1100" b="1">
                <a:solidFill>
                  <a:srgbClr val="291423"/>
                </a:solidFill>
                <a:latin typeface="微軟正黑體" panose="020B0604030504040204" pitchFamily="34" charset="-120"/>
                <a:ea typeface="微軟正黑體" panose="020B0604030504040204" pitchFamily="34" charset="-120"/>
              </a:defRPr>
            </a:lvl1pPr>
          </a:lstStyle>
          <a:p>
            <a:pPr lvl="0"/>
            <a:r>
              <a:rPr lang="en-US" altLang="zh-TW">
                <a:latin typeface="標楷體" panose="03000509000000000000" pitchFamily="65" charset="-120"/>
                <a:ea typeface="標楷體" panose="03000509000000000000" pitchFamily="65" charset="-120"/>
              </a:rPr>
              <a:t>Copyright © CPC</a:t>
            </a:r>
            <a:r>
              <a:rPr lang="zh-TW" altLang="en-US">
                <a:latin typeface="標楷體" panose="03000509000000000000" pitchFamily="65" charset="-120"/>
                <a:ea typeface="標楷體" panose="03000509000000000000" pitchFamily="65" charset="-120"/>
              </a:rPr>
              <a:t>中國生產力中心 </a:t>
            </a:r>
            <a:r>
              <a:rPr lang="en-US" altLang="zh-TW">
                <a:latin typeface="標楷體" panose="03000509000000000000" pitchFamily="65" charset="-120"/>
                <a:ea typeface="標楷體" panose="03000509000000000000" pitchFamily="65" charset="-120"/>
              </a:rPr>
              <a:t>All Rights Reserved</a:t>
            </a:r>
            <a:r>
              <a:rPr lang="zh-TW" altLang="en-US">
                <a:latin typeface="標楷體" panose="03000509000000000000" pitchFamily="65" charset="-120"/>
                <a:ea typeface="標楷體" panose="03000509000000000000" pitchFamily="65" charset="-120"/>
              </a:rPr>
              <a:t>著作權所有</a:t>
            </a:r>
          </a:p>
        </p:txBody>
      </p:sp>
    </p:spTree>
    <p:extLst>
      <p:ext uri="{BB962C8B-B14F-4D97-AF65-F5344CB8AC3E}">
        <p14:creationId xmlns:p14="http://schemas.microsoft.com/office/powerpoint/2010/main" val="300888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1" r:id="rId8"/>
  </p:sldLayoutIdLst>
  <p:hf hdr="0" ftr="0" dt="0"/>
  <p:txStyles>
    <p:titleStyle>
      <a:lvl1pPr algn="ctr" rtl="0" eaLnBrk="1" fontAlgn="base" hangingPunct="1">
        <a:spcBef>
          <a:spcPct val="0"/>
        </a:spcBef>
        <a:spcAft>
          <a:spcPct val="0"/>
        </a:spcAft>
        <a:defRPr kumimoji="1" sz="3300" b="1">
          <a:solidFill>
            <a:schemeClr val="tx2"/>
          </a:solidFill>
          <a:latin typeface="標楷體" panose="03000509000000000000" pitchFamily="65" charset="-120"/>
          <a:ea typeface="標楷體" panose="03000509000000000000" pitchFamily="65" charset="-120"/>
          <a:cs typeface="+mj-cs"/>
        </a:defRPr>
      </a:lvl1pPr>
      <a:lvl2pPr algn="ctr" rtl="0" eaLnBrk="1" fontAlgn="base" hangingPunct="1">
        <a:spcBef>
          <a:spcPct val="0"/>
        </a:spcBef>
        <a:spcAft>
          <a:spcPct val="0"/>
        </a:spcAft>
        <a:defRPr kumimoji="1" sz="3300" b="1">
          <a:solidFill>
            <a:schemeClr val="tx2"/>
          </a:solidFill>
          <a:latin typeface="Candara" pitchFamily="34" charset="0"/>
          <a:ea typeface="標楷體" pitchFamily="65" charset="-120"/>
        </a:defRPr>
      </a:lvl2pPr>
      <a:lvl3pPr algn="ctr" rtl="0" eaLnBrk="1" fontAlgn="base" hangingPunct="1">
        <a:spcBef>
          <a:spcPct val="0"/>
        </a:spcBef>
        <a:spcAft>
          <a:spcPct val="0"/>
        </a:spcAft>
        <a:defRPr kumimoji="1" sz="3300" b="1">
          <a:solidFill>
            <a:schemeClr val="tx2"/>
          </a:solidFill>
          <a:latin typeface="Candara" pitchFamily="34" charset="0"/>
          <a:ea typeface="標楷體" pitchFamily="65" charset="-120"/>
        </a:defRPr>
      </a:lvl3pPr>
      <a:lvl4pPr algn="ctr" rtl="0" eaLnBrk="1" fontAlgn="base" hangingPunct="1">
        <a:spcBef>
          <a:spcPct val="0"/>
        </a:spcBef>
        <a:spcAft>
          <a:spcPct val="0"/>
        </a:spcAft>
        <a:defRPr kumimoji="1" sz="3300" b="1">
          <a:solidFill>
            <a:schemeClr val="tx2"/>
          </a:solidFill>
          <a:latin typeface="Candara" pitchFamily="34" charset="0"/>
          <a:ea typeface="標楷體" pitchFamily="65" charset="-120"/>
        </a:defRPr>
      </a:lvl4pPr>
      <a:lvl5pPr algn="ctr" rtl="0" eaLnBrk="1" fontAlgn="base" hangingPunct="1">
        <a:spcBef>
          <a:spcPct val="0"/>
        </a:spcBef>
        <a:spcAft>
          <a:spcPct val="0"/>
        </a:spcAft>
        <a:defRPr kumimoji="1" sz="3300" b="1">
          <a:solidFill>
            <a:schemeClr val="tx2"/>
          </a:solidFill>
          <a:latin typeface="Candara" pitchFamily="34" charset="0"/>
          <a:ea typeface="標楷體" pitchFamily="65" charset="-120"/>
        </a:defRPr>
      </a:lvl5pPr>
      <a:lvl6pPr marL="342900" algn="ctr" rtl="0" eaLnBrk="1" fontAlgn="base" hangingPunct="1">
        <a:spcBef>
          <a:spcPct val="0"/>
        </a:spcBef>
        <a:spcAft>
          <a:spcPct val="0"/>
        </a:spcAft>
        <a:defRPr kumimoji="1" sz="3300">
          <a:solidFill>
            <a:schemeClr val="tx2"/>
          </a:solidFill>
          <a:latin typeface="Arial" charset="0"/>
          <a:ea typeface="新細明體" pitchFamily="18" charset="-120"/>
        </a:defRPr>
      </a:lvl6pPr>
      <a:lvl7pPr marL="685800" algn="ctr" rtl="0" eaLnBrk="1" fontAlgn="base" hangingPunct="1">
        <a:spcBef>
          <a:spcPct val="0"/>
        </a:spcBef>
        <a:spcAft>
          <a:spcPct val="0"/>
        </a:spcAft>
        <a:defRPr kumimoji="1" sz="3300">
          <a:solidFill>
            <a:schemeClr val="tx2"/>
          </a:solidFill>
          <a:latin typeface="Arial" charset="0"/>
          <a:ea typeface="新細明體" pitchFamily="18" charset="-120"/>
        </a:defRPr>
      </a:lvl7pPr>
      <a:lvl8pPr marL="1028700" algn="ctr" rtl="0" eaLnBrk="1" fontAlgn="base" hangingPunct="1">
        <a:spcBef>
          <a:spcPct val="0"/>
        </a:spcBef>
        <a:spcAft>
          <a:spcPct val="0"/>
        </a:spcAft>
        <a:defRPr kumimoji="1" sz="3300">
          <a:solidFill>
            <a:schemeClr val="tx2"/>
          </a:solidFill>
          <a:latin typeface="Arial" charset="0"/>
          <a:ea typeface="新細明體" pitchFamily="18" charset="-120"/>
        </a:defRPr>
      </a:lvl8pPr>
      <a:lvl9pPr marL="1371600" algn="ctr" rtl="0" eaLnBrk="1" fontAlgn="base" hangingPunct="1">
        <a:spcBef>
          <a:spcPct val="0"/>
        </a:spcBef>
        <a:spcAft>
          <a:spcPct val="0"/>
        </a:spcAft>
        <a:defRPr kumimoji="1" sz="3300">
          <a:solidFill>
            <a:schemeClr val="tx2"/>
          </a:solidFill>
          <a:latin typeface="Arial" charset="0"/>
          <a:ea typeface="新細明體" pitchFamily="18" charset="-120"/>
        </a:defRPr>
      </a:lvl9pPr>
    </p:titleStyle>
    <p:bodyStyle>
      <a:lvl1pPr marL="257175" indent="-257175" algn="l" rtl="0" eaLnBrk="1" fontAlgn="base" hangingPunct="1">
        <a:spcBef>
          <a:spcPct val="20000"/>
        </a:spcBef>
        <a:spcAft>
          <a:spcPct val="0"/>
        </a:spcAft>
        <a:buChar char="•"/>
        <a:defRPr kumimoji="1" sz="2700" b="1">
          <a:solidFill>
            <a:schemeClr val="tx1"/>
          </a:solidFill>
          <a:latin typeface="標楷體" panose="03000509000000000000" pitchFamily="65" charset="-120"/>
          <a:ea typeface="標楷體" panose="03000509000000000000" pitchFamily="65" charset="-120"/>
          <a:cs typeface="+mn-cs"/>
        </a:defRPr>
      </a:lvl1pPr>
      <a:lvl2pPr marL="557213" indent="-214313" algn="l" rtl="0" eaLnBrk="1" fontAlgn="base" hangingPunct="1">
        <a:spcBef>
          <a:spcPct val="20000"/>
        </a:spcBef>
        <a:spcAft>
          <a:spcPct val="0"/>
        </a:spcAft>
        <a:buChar char="–"/>
        <a:defRPr kumimoji="1" sz="2400">
          <a:solidFill>
            <a:schemeClr val="tx1"/>
          </a:solidFill>
          <a:latin typeface="標楷體" panose="03000509000000000000" pitchFamily="65" charset="-120"/>
          <a:ea typeface="標楷體" panose="03000509000000000000" pitchFamily="65" charset="-120"/>
        </a:defRPr>
      </a:lvl2pPr>
      <a:lvl3pPr marL="857250" indent="-171450" algn="l" rtl="0" eaLnBrk="1" fontAlgn="base" hangingPunct="1">
        <a:spcBef>
          <a:spcPct val="20000"/>
        </a:spcBef>
        <a:spcAft>
          <a:spcPct val="0"/>
        </a:spcAft>
        <a:buChar char="•"/>
        <a:defRPr kumimoji="1" sz="2100">
          <a:solidFill>
            <a:schemeClr val="tx1"/>
          </a:solidFill>
          <a:latin typeface="標楷體" panose="03000509000000000000" pitchFamily="65" charset="-120"/>
          <a:ea typeface="標楷體" panose="03000509000000000000" pitchFamily="65" charset="-120"/>
        </a:defRPr>
      </a:lvl3pPr>
      <a:lvl4pPr marL="1200150" indent="-171450" algn="l" rtl="0" eaLnBrk="1" fontAlgn="base" hangingPunct="1">
        <a:spcBef>
          <a:spcPct val="20000"/>
        </a:spcBef>
        <a:spcAft>
          <a:spcPct val="0"/>
        </a:spcAft>
        <a:buChar char="–"/>
        <a:defRPr kumimoji="1" sz="1800">
          <a:solidFill>
            <a:schemeClr val="tx1"/>
          </a:solidFill>
          <a:latin typeface="標楷體" panose="03000509000000000000" pitchFamily="65" charset="-120"/>
          <a:ea typeface="標楷體" panose="03000509000000000000" pitchFamily="65" charset="-120"/>
        </a:defRPr>
      </a:lvl4pPr>
      <a:lvl5pPr marL="1543050" indent="-171450" algn="l" rtl="0" eaLnBrk="1" fontAlgn="base" hangingPunct="1">
        <a:spcBef>
          <a:spcPct val="20000"/>
        </a:spcBef>
        <a:spcAft>
          <a:spcPct val="0"/>
        </a:spcAft>
        <a:buChar char="»"/>
        <a:defRPr kumimoji="1" sz="1800">
          <a:solidFill>
            <a:schemeClr val="tx1"/>
          </a:solidFill>
          <a:latin typeface="標楷體" panose="03000509000000000000" pitchFamily="65" charset="-120"/>
          <a:ea typeface="標楷體" panose="03000509000000000000" pitchFamily="65" charset="-120"/>
        </a:defRPr>
      </a:lvl5pPr>
      <a:lvl6pPr marL="1885950" indent="-171450" algn="l" rtl="0" eaLnBrk="1" fontAlgn="base" hangingPunct="1">
        <a:spcBef>
          <a:spcPct val="20000"/>
        </a:spcBef>
        <a:spcAft>
          <a:spcPct val="0"/>
        </a:spcAft>
        <a:buChar char="»"/>
        <a:defRPr kumimoji="1" sz="1500">
          <a:solidFill>
            <a:schemeClr val="tx1"/>
          </a:solidFill>
          <a:latin typeface="+mn-lt"/>
          <a:ea typeface="+mn-ea"/>
        </a:defRPr>
      </a:lvl6pPr>
      <a:lvl7pPr marL="2228850" indent="-171450" algn="l" rtl="0" eaLnBrk="1" fontAlgn="base" hangingPunct="1">
        <a:spcBef>
          <a:spcPct val="20000"/>
        </a:spcBef>
        <a:spcAft>
          <a:spcPct val="0"/>
        </a:spcAft>
        <a:buChar char="»"/>
        <a:defRPr kumimoji="1" sz="1500">
          <a:solidFill>
            <a:schemeClr val="tx1"/>
          </a:solidFill>
          <a:latin typeface="+mn-lt"/>
          <a:ea typeface="+mn-ea"/>
        </a:defRPr>
      </a:lvl7pPr>
      <a:lvl8pPr marL="2571750" indent="-171450" algn="l" rtl="0" eaLnBrk="1" fontAlgn="base" hangingPunct="1">
        <a:spcBef>
          <a:spcPct val="20000"/>
        </a:spcBef>
        <a:spcAft>
          <a:spcPct val="0"/>
        </a:spcAft>
        <a:buChar char="»"/>
        <a:defRPr kumimoji="1" sz="1500">
          <a:solidFill>
            <a:schemeClr val="tx1"/>
          </a:solidFill>
          <a:latin typeface="+mn-lt"/>
          <a:ea typeface="+mn-ea"/>
        </a:defRPr>
      </a:lvl8pPr>
      <a:lvl9pPr marL="2914650" indent="-171450" algn="l" rtl="0" eaLnBrk="1" fontAlgn="base" hangingPunct="1">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7E5AC-66AD-59BF-8CB3-3003D83F97B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4D6F3CF-5296-D6DF-FD44-66EB201E3698}"/>
              </a:ext>
            </a:extLst>
          </p:cNvPr>
          <p:cNvSpPr>
            <a:spLocks noGrp="1"/>
          </p:cNvSpPr>
          <p:nvPr>
            <p:ph type="title"/>
          </p:nvPr>
        </p:nvSpPr>
        <p:spPr/>
        <p:txBody>
          <a:bodyPr>
            <a:normAutofit fontScale="90000"/>
          </a:bodyPr>
          <a:lstStyle/>
          <a:p>
            <a:r>
              <a:rPr lang="zh-TW" altLang="en-US" sz="5400" b="1" dirty="0">
                <a:latin typeface="標楷體" panose="03000509000000000000" pitchFamily="65" charset="-120"/>
                <a:ea typeface="標楷體" panose="03000509000000000000" pitchFamily="65" charset="-120"/>
              </a:rPr>
              <a:t>壹</a:t>
            </a:r>
            <a:r>
              <a:rPr lang="en-US" altLang="zh-TW" sz="5400" b="1" dirty="0">
                <a:latin typeface="標楷體" panose="03000509000000000000" pitchFamily="65" charset="-120"/>
                <a:ea typeface="標楷體" panose="03000509000000000000" pitchFamily="65" charset="-120"/>
              </a:rPr>
              <a:t>､</a:t>
            </a:r>
            <a:r>
              <a:rPr lang="zh-TW" altLang="en-US" sz="5400" b="1" dirty="0">
                <a:latin typeface="標楷體" panose="03000509000000000000" pitchFamily="65" charset="-120"/>
                <a:ea typeface="標楷體" panose="03000509000000000000" pitchFamily="65" charset="-120"/>
              </a:rPr>
              <a:t>現況問題與新增需求</a:t>
            </a:r>
          </a:p>
        </p:txBody>
      </p:sp>
      <p:sp>
        <p:nvSpPr>
          <p:cNvPr id="5" name="投影片編號版面配置區 4">
            <a:extLst>
              <a:ext uri="{FF2B5EF4-FFF2-40B4-BE49-F238E27FC236}">
                <a16:creationId xmlns:a16="http://schemas.microsoft.com/office/drawing/2014/main" id="{6CAEEF87-3D78-1FFA-D7DF-4FAFC96291BE}"/>
              </a:ext>
            </a:extLst>
          </p:cNvPr>
          <p:cNvSpPr>
            <a:spLocks noGrp="1"/>
          </p:cNvSpPr>
          <p:nvPr>
            <p:ph type="sldNum" sz="quarter" idx="12"/>
          </p:nvPr>
        </p:nvSpPr>
        <p:spPr/>
        <p:txBody>
          <a:bodyPr/>
          <a:lstStyle/>
          <a:p>
            <a:fld id="{181775EB-602A-4E19-9A30-BA4BDD1A3E8E}" type="slidenum">
              <a:rPr lang="zh-TW" altLang="en-US" smtClean="0"/>
              <a:t>0</a:t>
            </a:fld>
            <a:endParaRPr lang="zh-TW" altLang="en-US"/>
          </a:p>
        </p:txBody>
      </p:sp>
      <p:sp>
        <p:nvSpPr>
          <p:cNvPr id="4" name="文字方塊 3">
            <a:extLst>
              <a:ext uri="{FF2B5EF4-FFF2-40B4-BE49-F238E27FC236}">
                <a16:creationId xmlns:a16="http://schemas.microsoft.com/office/drawing/2014/main" id="{34281EA3-DDD1-76B3-6297-52709833EF5C}"/>
              </a:ext>
            </a:extLst>
          </p:cNvPr>
          <p:cNvSpPr txBox="1"/>
          <p:nvPr/>
        </p:nvSpPr>
        <p:spPr>
          <a:xfrm>
            <a:off x="914400" y="981078"/>
            <a:ext cx="3409405" cy="461665"/>
          </a:xfrm>
          <a:prstGeom prst="rect">
            <a:avLst/>
          </a:prstGeom>
          <a:noFill/>
        </p:spPr>
        <p:txBody>
          <a:bodyPr wrap="square" rtlCol="0">
            <a:spAutoFit/>
          </a:bodyPr>
          <a:lstStyle/>
          <a:p>
            <a:r>
              <a:rPr lang="zh-TW" altLang="en-US" sz="2400" b="1" dirty="0">
                <a:latin typeface="標楷體" panose="03000509000000000000" pitchFamily="65" charset="-120"/>
                <a:ea typeface="標楷體" panose="03000509000000000000" pitchFamily="65" charset="-120"/>
              </a:rPr>
              <a:t>一</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現況問題</a:t>
            </a:r>
            <a:r>
              <a:rPr lang="en-US" altLang="zh-TW" sz="2400" b="1" dirty="0">
                <a:latin typeface="標楷體" panose="03000509000000000000" pitchFamily="65" charset="-120"/>
                <a:ea typeface="標楷體" panose="03000509000000000000" pitchFamily="65" charset="-120"/>
              </a:rPr>
              <a:t>(1/3)</a:t>
            </a:r>
            <a:endParaRPr lang="zh-TW" altLang="en-US" sz="2400" b="1"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9888D44F-0F48-FAC3-B438-F1411AB69018}"/>
              </a:ext>
            </a:extLst>
          </p:cNvPr>
          <p:cNvSpPr txBox="1"/>
          <p:nvPr/>
        </p:nvSpPr>
        <p:spPr>
          <a:xfrm>
            <a:off x="455781" y="1859798"/>
            <a:ext cx="553998" cy="2587523"/>
          </a:xfrm>
          <a:prstGeom prst="rect">
            <a:avLst/>
          </a:prstGeom>
          <a:noFill/>
        </p:spPr>
        <p:txBody>
          <a:bodyPr vert="eaVert" wrap="square" rtlCol="0">
            <a:spAutoFit/>
          </a:bodyPr>
          <a:lstStyle/>
          <a:p>
            <a:pPr algn="ctr"/>
            <a:r>
              <a:rPr lang="zh-TW" altLang="en-US" sz="2400" b="1" dirty="0">
                <a:solidFill>
                  <a:srgbClr val="0000FF"/>
                </a:solidFill>
                <a:latin typeface="標楷體" panose="03000509000000000000" pitchFamily="65" charset="-120"/>
                <a:ea typeface="標楷體" panose="03000509000000000000" pitchFamily="65" charset="-120"/>
              </a:rPr>
              <a:t>管理介面</a:t>
            </a:r>
          </a:p>
        </p:txBody>
      </p:sp>
      <p:graphicFrame>
        <p:nvGraphicFramePr>
          <p:cNvPr id="7" name="表格 17">
            <a:extLst>
              <a:ext uri="{FF2B5EF4-FFF2-40B4-BE49-F238E27FC236}">
                <a16:creationId xmlns:a16="http://schemas.microsoft.com/office/drawing/2014/main" id="{2A0FE9CA-9791-49D4-AD81-56AA4AA3AC6B}"/>
              </a:ext>
            </a:extLst>
          </p:cNvPr>
          <p:cNvGraphicFramePr>
            <a:graphicFrameLocks noGrp="1"/>
          </p:cNvGraphicFramePr>
          <p:nvPr>
            <p:extLst>
              <p:ext uri="{D42A27DB-BD31-4B8C-83A1-F6EECF244321}">
                <p14:modId xmlns:p14="http://schemas.microsoft.com/office/powerpoint/2010/main" val="3881708543"/>
              </p:ext>
            </p:extLst>
          </p:nvPr>
        </p:nvGraphicFramePr>
        <p:xfrm>
          <a:off x="1009779" y="1470441"/>
          <a:ext cx="10505130" cy="2976880"/>
        </p:xfrm>
        <a:graphic>
          <a:graphicData uri="http://schemas.openxmlformats.org/drawingml/2006/table">
            <a:tbl>
              <a:tblPr firstRow="1" bandRow="1">
                <a:tableStyleId>{7E9639D4-E3E2-4D34-9284-5A2195B3D0D7}</a:tableStyleId>
              </a:tblPr>
              <a:tblGrid>
                <a:gridCol w="701455">
                  <a:extLst>
                    <a:ext uri="{9D8B030D-6E8A-4147-A177-3AD203B41FA5}">
                      <a16:colId xmlns:a16="http://schemas.microsoft.com/office/drawing/2014/main" val="2020775578"/>
                    </a:ext>
                  </a:extLst>
                </a:gridCol>
                <a:gridCol w="7171509">
                  <a:extLst>
                    <a:ext uri="{9D8B030D-6E8A-4147-A177-3AD203B41FA5}">
                      <a16:colId xmlns:a16="http://schemas.microsoft.com/office/drawing/2014/main" val="2561531496"/>
                    </a:ext>
                  </a:extLst>
                </a:gridCol>
                <a:gridCol w="1325880">
                  <a:extLst>
                    <a:ext uri="{9D8B030D-6E8A-4147-A177-3AD203B41FA5}">
                      <a16:colId xmlns:a16="http://schemas.microsoft.com/office/drawing/2014/main" val="2327682068"/>
                    </a:ext>
                  </a:extLst>
                </a:gridCol>
                <a:gridCol w="1306286">
                  <a:extLst>
                    <a:ext uri="{9D8B030D-6E8A-4147-A177-3AD203B41FA5}">
                      <a16:colId xmlns:a16="http://schemas.microsoft.com/office/drawing/2014/main" val="4001028907"/>
                    </a:ext>
                  </a:extLst>
                </a:gridCol>
              </a:tblGrid>
              <a:tr h="325396">
                <a:tc>
                  <a:txBody>
                    <a:bodyPr/>
                    <a:lstStyle/>
                    <a:p>
                      <a:pPr algn="ctr"/>
                      <a:r>
                        <a:rPr lang="zh-TW" altLang="en-US" sz="1600" dirty="0">
                          <a:latin typeface="標楷體" panose="03000509000000000000" pitchFamily="65" charset="-120"/>
                          <a:ea typeface="標楷體" panose="03000509000000000000" pitchFamily="65" charset="-120"/>
                        </a:rPr>
                        <a:t>編號</a:t>
                      </a:r>
                    </a:p>
                  </a:txBody>
                  <a:tcPr>
                    <a:lnR w="12700" cap="flat" cmpd="sng" algn="ctr">
                      <a:solidFill>
                        <a:schemeClr val="tx1"/>
                      </a:solidFill>
                      <a:prstDash val="solid"/>
                      <a:round/>
                      <a:headEnd type="none" w="med" len="med"/>
                      <a:tailEnd type="none" w="med" len="med"/>
                    </a:ln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1600" dirty="0">
                          <a:latin typeface="標楷體" panose="03000509000000000000" pitchFamily="65" charset="-120"/>
                          <a:ea typeface="標楷體" panose="03000509000000000000" pitchFamily="65" charset="-120"/>
                        </a:rPr>
                        <a:t>現況問題彙總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zh-TW" altLang="en-US" sz="1600" dirty="0">
                          <a:latin typeface="標楷體" panose="03000509000000000000" pitchFamily="65" charset="-120"/>
                          <a:ea typeface="標楷體" panose="03000509000000000000" pitchFamily="65" charset="-120"/>
                        </a:rPr>
                        <a:t>提出單位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zh-TW" altLang="en-US" sz="1600" dirty="0">
                          <a:latin typeface="標楷體" panose="03000509000000000000" pitchFamily="65" charset="-120"/>
                          <a:ea typeface="標楷體" panose="03000509000000000000" pitchFamily="65" charset="-120"/>
                        </a:rPr>
                        <a:t>開發與否</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0561572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問</a:t>
                      </a:r>
                      <a:r>
                        <a:rPr lang="en-US" altLang="zh-TW" sz="1600" b="1" dirty="0">
                          <a:latin typeface="標楷體" panose="03000509000000000000" pitchFamily="65" charset="-120"/>
                          <a:ea typeface="標楷體" panose="03000509000000000000" pitchFamily="65" charset="-120"/>
                        </a:rPr>
                        <a:t>1</a:t>
                      </a:r>
                      <a:endParaRPr lang="zh-TW" altLang="en-US" sz="1600" b="1"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0000FF"/>
                          </a:solidFill>
                          <a:latin typeface="標楷體" panose="03000509000000000000" pitchFamily="65" charset="-120"/>
                          <a:ea typeface="標楷體" panose="03000509000000000000" pitchFamily="65" charset="-120"/>
                        </a:rPr>
                        <a:t>學員資料檔沒有唯一值，導致很難確認學員究竟是哪位學員。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全區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7070282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問</a:t>
                      </a:r>
                      <a:r>
                        <a:rPr lang="en-US" altLang="zh-TW" sz="1600" b="1" dirty="0">
                          <a:latin typeface="標楷體" panose="03000509000000000000" pitchFamily="65" charset="-120"/>
                          <a:ea typeface="標楷體" panose="03000509000000000000" pitchFamily="65" charset="-120"/>
                        </a:rPr>
                        <a:t>2</a:t>
                      </a:r>
                      <a:endParaRPr lang="zh-TW" altLang="en-US" sz="1600" b="1"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0000FF"/>
                          </a:solidFill>
                          <a:latin typeface="標楷體" panose="03000509000000000000" pitchFamily="65" charset="-120"/>
                          <a:ea typeface="標楷體" panose="03000509000000000000" pitchFamily="65" charset="-120"/>
                        </a:rPr>
                        <a:t>學員資料維護欄位資訊太多，很多不知道用途，有些需要的欄位又沒有，只好填在其他欄位，但又有輸出時印不出來的問題，很困擾。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北區、台南、高雄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9279006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問</a:t>
                      </a:r>
                      <a:r>
                        <a:rPr lang="en-US" altLang="zh-TW" sz="1600" b="1" dirty="0">
                          <a:latin typeface="標楷體" panose="03000509000000000000" pitchFamily="65" charset="-120"/>
                          <a:ea typeface="標楷體" panose="03000509000000000000" pitchFamily="65" charset="-120"/>
                        </a:rPr>
                        <a:t>3</a:t>
                      </a:r>
                      <a:endParaRPr lang="zh-TW" altLang="en-US" sz="1600" b="1"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0000FF"/>
                          </a:solidFill>
                          <a:latin typeface="標楷體" panose="03000509000000000000" pitchFamily="65" charset="-120"/>
                          <a:ea typeface="標楷體" panose="03000509000000000000" pitchFamily="65" charset="-120"/>
                        </a:rPr>
                        <a:t>學員管理頁面多又雜，又沒有整合在同一頁，很難使用，對新同仁很不友善。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全區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215489589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問</a:t>
                      </a:r>
                      <a:r>
                        <a:rPr lang="en-US" altLang="zh-TW" sz="1600" b="1" dirty="0">
                          <a:latin typeface="標楷體" panose="03000509000000000000" pitchFamily="65" charset="-120"/>
                          <a:ea typeface="標楷體" panose="03000509000000000000" pitchFamily="65" charset="-120"/>
                        </a:rPr>
                        <a:t>4</a:t>
                      </a:r>
                      <a:endParaRPr lang="zh-TW" altLang="en-US" sz="1600" b="1"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0000FF"/>
                          </a:solidFill>
                          <a:latin typeface="標楷體" panose="03000509000000000000" pitchFamily="65" charset="-120"/>
                          <a:ea typeface="標楷體" panose="03000509000000000000" pitchFamily="65" charset="-120"/>
                        </a:rPr>
                        <a:t>學員維護相關的搜尋功能不好用，常常找不到學員資料。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全區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6767976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問</a:t>
                      </a:r>
                      <a:r>
                        <a:rPr lang="en-US" altLang="zh-TW" sz="1600" b="1" dirty="0">
                          <a:latin typeface="標楷體" panose="03000509000000000000" pitchFamily="65" charset="-120"/>
                          <a:ea typeface="標楷體" panose="03000509000000000000" pitchFamily="65" charset="-120"/>
                        </a:rPr>
                        <a:t>5</a:t>
                      </a:r>
                      <a:endParaRPr lang="zh-TW" altLang="en-US" sz="1600" b="1"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0000FF"/>
                          </a:solidFill>
                          <a:latin typeface="標楷體" panose="03000509000000000000" pitchFamily="65" charset="-120"/>
                          <a:ea typeface="標楷體" panose="03000509000000000000" pitchFamily="65" charset="-120"/>
                        </a:rPr>
                        <a:t>職訓證照課程的學員資料沒有在班務有完整資訊，想要提醒回訓只能用人力自己篩選。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台中、台南、高雄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5240942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問</a:t>
                      </a:r>
                      <a:r>
                        <a:rPr lang="en-US" altLang="zh-TW" sz="1600" b="1" dirty="0">
                          <a:latin typeface="標楷體" panose="03000509000000000000" pitchFamily="65" charset="-120"/>
                          <a:ea typeface="標楷體" panose="03000509000000000000" pitchFamily="65" charset="-120"/>
                        </a:rPr>
                        <a:t>6</a:t>
                      </a:r>
                      <a:endParaRPr lang="zh-TW" altLang="en-US" sz="1600" b="1"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標楷體" panose="03000509000000000000" pitchFamily="65" charset="-120"/>
                          <a:ea typeface="標楷體" panose="03000509000000000000" pitchFamily="65" charset="-120"/>
                        </a:rPr>
                        <a:t>學習履歷和個人證照資訊不完整，而且要補證也沒辦法線上申辦。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台南、高雄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579855877"/>
                  </a:ext>
                </a:extLst>
              </a:tr>
            </a:tbl>
          </a:graphicData>
        </a:graphic>
      </p:graphicFrame>
      <p:sp>
        <p:nvSpPr>
          <p:cNvPr id="3" name="文字方塊 2">
            <a:extLst>
              <a:ext uri="{FF2B5EF4-FFF2-40B4-BE49-F238E27FC236}">
                <a16:creationId xmlns:a16="http://schemas.microsoft.com/office/drawing/2014/main" id="{876773FE-D67D-0679-D7C5-7F50E675E216}"/>
              </a:ext>
            </a:extLst>
          </p:cNvPr>
          <p:cNvSpPr txBox="1"/>
          <p:nvPr/>
        </p:nvSpPr>
        <p:spPr>
          <a:xfrm>
            <a:off x="7330652" y="1118038"/>
            <a:ext cx="4251748" cy="338554"/>
          </a:xfrm>
          <a:prstGeom prst="rect">
            <a:avLst/>
          </a:prstGeom>
          <a:noFill/>
        </p:spPr>
        <p:txBody>
          <a:bodyPr wrap="square" rtlCol="0">
            <a:spAutoFit/>
          </a:bodyPr>
          <a:lstStyle/>
          <a:p>
            <a:r>
              <a:rPr lang="zh-TW" altLang="en-US" sz="1600" dirty="0">
                <a:latin typeface="標楷體" panose="03000509000000000000" pitchFamily="65" charset="-120"/>
                <a:ea typeface="標楷體" panose="03000509000000000000" pitchFamily="65" charset="-120"/>
              </a:rPr>
              <a:t>◎表重點開發、○表納入開發、△表暫不開發</a:t>
            </a:r>
          </a:p>
        </p:txBody>
      </p:sp>
    </p:spTree>
    <p:extLst>
      <p:ext uri="{BB962C8B-B14F-4D97-AF65-F5344CB8AC3E}">
        <p14:creationId xmlns:p14="http://schemas.microsoft.com/office/powerpoint/2010/main" val="91130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73B03-BBDD-140E-C2E5-87D416E9D42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F4CF1EE-00DB-0C73-0C08-94D5F35F08B4}"/>
              </a:ext>
            </a:extLst>
          </p:cNvPr>
          <p:cNvSpPr>
            <a:spLocks noGrp="1"/>
          </p:cNvSpPr>
          <p:nvPr>
            <p:ph type="title"/>
          </p:nvPr>
        </p:nvSpPr>
        <p:spPr/>
        <p:txBody>
          <a:bodyPr>
            <a:normAutofit fontScale="90000"/>
          </a:bodyPr>
          <a:lstStyle/>
          <a:p>
            <a:r>
              <a:rPr lang="zh-TW" altLang="en-US" sz="5400" b="1" dirty="0">
                <a:latin typeface="標楷體" panose="03000509000000000000" pitchFamily="65" charset="-120"/>
                <a:ea typeface="標楷體" panose="03000509000000000000" pitchFamily="65" charset="-120"/>
              </a:rPr>
              <a:t>貳</a:t>
            </a:r>
            <a:r>
              <a:rPr lang="en-US" altLang="zh-TW" sz="5400" b="1" dirty="0">
                <a:latin typeface="標楷體" panose="03000509000000000000" pitchFamily="65" charset="-120"/>
                <a:ea typeface="標楷體" panose="03000509000000000000" pitchFamily="65" charset="-120"/>
              </a:rPr>
              <a:t>､</a:t>
            </a:r>
            <a:r>
              <a:rPr lang="zh-TW" altLang="en-US" sz="5400" b="1" dirty="0">
                <a:latin typeface="標楷體" panose="03000509000000000000" pitchFamily="65" charset="-120"/>
                <a:ea typeface="標楷體" panose="03000509000000000000" pitchFamily="65" charset="-120"/>
              </a:rPr>
              <a:t>功能規格</a:t>
            </a:r>
            <a:r>
              <a:rPr lang="zh-TW" altLang="en-US" sz="5400" dirty="0">
                <a:latin typeface="標楷體" panose="03000509000000000000" pitchFamily="65" charset="-120"/>
                <a:ea typeface="標楷體" panose="03000509000000000000" pitchFamily="65" charset="-120"/>
              </a:rPr>
              <a:t>彙總</a:t>
            </a:r>
            <a:endParaRPr lang="zh-TW" altLang="en-US" sz="5400" b="1" dirty="0"/>
          </a:p>
        </p:txBody>
      </p:sp>
      <p:sp>
        <p:nvSpPr>
          <p:cNvPr id="5" name="投影片編號版面配置區 4">
            <a:extLst>
              <a:ext uri="{FF2B5EF4-FFF2-40B4-BE49-F238E27FC236}">
                <a16:creationId xmlns:a16="http://schemas.microsoft.com/office/drawing/2014/main" id="{EB84A3DA-37BF-5E35-FB8A-1E94DEBA8766}"/>
              </a:ext>
            </a:extLst>
          </p:cNvPr>
          <p:cNvSpPr>
            <a:spLocks noGrp="1"/>
          </p:cNvSpPr>
          <p:nvPr>
            <p:ph type="sldNum" sz="quarter" idx="12"/>
          </p:nvPr>
        </p:nvSpPr>
        <p:spPr/>
        <p:txBody>
          <a:bodyPr/>
          <a:lstStyle/>
          <a:p>
            <a:fld id="{181775EB-602A-4E19-9A30-BA4BDD1A3E8E}" type="slidenum">
              <a:rPr lang="zh-TW" altLang="en-US" smtClean="0"/>
              <a:t>9</a:t>
            </a:fld>
            <a:endParaRPr lang="zh-TW" altLang="en-US"/>
          </a:p>
        </p:txBody>
      </p:sp>
      <p:graphicFrame>
        <p:nvGraphicFramePr>
          <p:cNvPr id="8" name="表格 7">
            <a:extLst>
              <a:ext uri="{FF2B5EF4-FFF2-40B4-BE49-F238E27FC236}">
                <a16:creationId xmlns:a16="http://schemas.microsoft.com/office/drawing/2014/main" id="{F36D43A7-71FB-CA4C-6EE4-C72FE79F8299}"/>
              </a:ext>
            </a:extLst>
          </p:cNvPr>
          <p:cNvGraphicFramePr>
            <a:graphicFrameLocks noGrp="1"/>
          </p:cNvGraphicFramePr>
          <p:nvPr/>
        </p:nvGraphicFramePr>
        <p:xfrm>
          <a:off x="322146" y="1626633"/>
          <a:ext cx="5431883" cy="4404360"/>
        </p:xfrm>
        <a:graphic>
          <a:graphicData uri="http://schemas.openxmlformats.org/drawingml/2006/table">
            <a:tbl>
              <a:tblPr firstRow="1" bandRow="1">
                <a:tableStyleId>{21E4AEA4-8DFA-4A89-87EB-49C32662AFE0}</a:tableStyleId>
              </a:tblPr>
              <a:tblGrid>
                <a:gridCol w="1335669">
                  <a:extLst>
                    <a:ext uri="{9D8B030D-6E8A-4147-A177-3AD203B41FA5}">
                      <a16:colId xmlns:a16="http://schemas.microsoft.com/office/drawing/2014/main" val="1176964648"/>
                    </a:ext>
                  </a:extLst>
                </a:gridCol>
                <a:gridCol w="4096214">
                  <a:extLst>
                    <a:ext uri="{9D8B030D-6E8A-4147-A177-3AD203B41FA5}">
                      <a16:colId xmlns:a16="http://schemas.microsoft.com/office/drawing/2014/main" val="1761002868"/>
                    </a:ext>
                  </a:extLst>
                </a:gridCol>
              </a:tblGrid>
              <a:tr h="370840">
                <a:tc>
                  <a:txBody>
                    <a:bodyPr/>
                    <a:lstStyle/>
                    <a:p>
                      <a:endParaRPr lang="zh-TW" altLang="en-US" sz="1600" b="1" dirty="0">
                        <a:solidFill>
                          <a:schemeClr val="tx1"/>
                        </a:solidFill>
                        <a:latin typeface="標楷體" panose="03000509000000000000" pitchFamily="65" charset="-120"/>
                        <a:ea typeface="標楷體" panose="03000509000000000000" pitchFamily="65" charset="-120"/>
                      </a:endParaRPr>
                    </a:p>
                  </a:txBody>
                  <a:tcPr/>
                </a:tc>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說明</a:t>
                      </a:r>
                    </a:p>
                  </a:txBody>
                  <a:tcPr/>
                </a:tc>
                <a:extLst>
                  <a:ext uri="{0D108BD9-81ED-4DB2-BD59-A6C34878D82A}">
                    <a16:rowId xmlns:a16="http://schemas.microsoft.com/office/drawing/2014/main" val="2472903476"/>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核心功能</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處理線上支付、交易驗證與虛擬帳號產製</a:t>
                      </a:r>
                    </a:p>
                  </a:txBody>
                  <a:tcPr anchor="ctr"/>
                </a:tc>
                <a:extLst>
                  <a:ext uri="{0D108BD9-81ED-4DB2-BD59-A6C34878D82A}">
                    <a16:rowId xmlns:a16="http://schemas.microsoft.com/office/drawing/2014/main" val="1995450423"/>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細項功能</a:t>
                      </a:r>
                    </a:p>
                  </a:txBody>
                  <a:tcPr anchor="ctr"/>
                </a:tc>
                <a:tc>
                  <a:txBody>
                    <a:bodyPr/>
                    <a:lstStyle/>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金流平台串接</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支援各類付款方式</a:t>
                      </a:r>
                      <a:r>
                        <a:rPr lang="en-US" altLang="zh-TW" sz="1600" b="1" dirty="0">
                          <a:solidFill>
                            <a:schemeClr val="tx1"/>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多元支付</a:t>
                      </a:r>
                      <a:r>
                        <a:rPr lang="en-US" altLang="zh-TW" sz="1600" b="1" dirty="0">
                          <a:solidFill>
                            <a:schemeClr val="tx1"/>
                          </a:solidFill>
                          <a:latin typeface="標楷體" panose="03000509000000000000" pitchFamily="65" charset="-120"/>
                          <a:ea typeface="標楷體" panose="03000509000000000000" pitchFamily="65" charset="-120"/>
                        </a:rPr>
                        <a:t>)</a:t>
                      </a:r>
                      <a:endParaRPr lang="zh-TW" altLang="en-US" sz="1600" b="1" dirty="0">
                        <a:solidFill>
                          <a:schemeClr val="tx1"/>
                        </a:solidFill>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en-US" altLang="zh-TW" sz="1600" b="1" dirty="0">
                          <a:solidFill>
                            <a:schemeClr val="tx1"/>
                          </a:solidFill>
                          <a:latin typeface="標楷體" panose="03000509000000000000" pitchFamily="65" charset="-120"/>
                          <a:ea typeface="標楷體" panose="03000509000000000000" pitchFamily="65" charset="-120"/>
                        </a:rPr>
                        <a:t>Webhook</a:t>
                      </a:r>
                      <a:r>
                        <a:rPr lang="zh-TW" altLang="en-US" sz="1600" b="1" dirty="0">
                          <a:solidFill>
                            <a:schemeClr val="tx1"/>
                          </a:solidFill>
                          <a:latin typeface="標楷體" panose="03000509000000000000" pitchFamily="65" charset="-120"/>
                          <a:ea typeface="標楷體" panose="03000509000000000000" pitchFamily="65" charset="-120"/>
                        </a:rPr>
                        <a:t>機制確認交易成功與否</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建立繳費記錄與錯誤補單機制</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學員訂單管理</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發票管理功能</a:t>
                      </a:r>
                      <a:r>
                        <a:rPr lang="en-US" altLang="zh-TW" sz="1600" b="1" dirty="0">
                          <a:solidFill>
                            <a:schemeClr val="tx1"/>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串接發票系統</a:t>
                      </a:r>
                      <a:r>
                        <a:rPr lang="en-US" altLang="zh-TW" sz="1600" b="1" dirty="0">
                          <a:solidFill>
                            <a:schemeClr val="tx1"/>
                          </a:solidFill>
                          <a:latin typeface="標楷體" panose="03000509000000000000" pitchFamily="65" charset="-120"/>
                          <a:ea typeface="標楷體" panose="03000509000000000000" pitchFamily="65" charset="-120"/>
                        </a:rPr>
                        <a:t>)</a:t>
                      </a:r>
                    </a:p>
                  </a:txBody>
                  <a:tcPr anchor="ctr"/>
                </a:tc>
                <a:extLst>
                  <a:ext uri="{0D108BD9-81ED-4DB2-BD59-A6C34878D82A}">
                    <a16:rowId xmlns:a16="http://schemas.microsoft.com/office/drawing/2014/main" val="1614775307"/>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現況問題</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15</a:t>
                      </a:r>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16</a:t>
                      </a: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278530565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新增需求</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11</a:t>
                      </a:r>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16</a:t>
                      </a:r>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17</a:t>
                      </a:r>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18</a:t>
                      </a:r>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a:solidFill>
                            <a:schemeClr val="tx1"/>
                          </a:solidFill>
                          <a:latin typeface="標楷體" panose="03000509000000000000" pitchFamily="65" charset="-120"/>
                          <a:ea typeface="標楷體" panose="03000509000000000000" pitchFamily="65" charset="-120"/>
                        </a:rPr>
                        <a:t>19</a:t>
                      </a: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3311628388"/>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前端功能</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連結</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付款作業功能</a:t>
                      </a:r>
                    </a:p>
                  </a:txBody>
                  <a:tcPr anchor="ctr"/>
                </a:tc>
                <a:extLst>
                  <a:ext uri="{0D108BD9-81ED-4DB2-BD59-A6C34878D82A}">
                    <a16:rowId xmlns:a16="http://schemas.microsoft.com/office/drawing/2014/main" val="14727436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前置作業</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須先確認與財會、發票系統串接欄位與方式</a:t>
                      </a:r>
                    </a:p>
                  </a:txBody>
                  <a:tcPr anchor="ctr"/>
                </a:tc>
                <a:extLst>
                  <a:ext uri="{0D108BD9-81ED-4DB2-BD59-A6C34878D82A}">
                    <a16:rowId xmlns:a16="http://schemas.microsoft.com/office/drawing/2014/main" val="3360767516"/>
                  </a:ext>
                </a:extLst>
              </a:tr>
            </a:tbl>
          </a:graphicData>
        </a:graphic>
      </p:graphicFrame>
      <p:sp>
        <p:nvSpPr>
          <p:cNvPr id="12" name="矩形: 圓角 11">
            <a:extLst>
              <a:ext uri="{FF2B5EF4-FFF2-40B4-BE49-F238E27FC236}">
                <a16:creationId xmlns:a16="http://schemas.microsoft.com/office/drawing/2014/main" id="{2132DE28-298E-99A1-2370-021CE342ED5D}"/>
              </a:ext>
            </a:extLst>
          </p:cNvPr>
          <p:cNvSpPr/>
          <p:nvPr/>
        </p:nvSpPr>
        <p:spPr>
          <a:xfrm>
            <a:off x="322146" y="1073023"/>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TW" sz="2400" b="1" dirty="0">
                <a:latin typeface="標楷體" panose="03000509000000000000" pitchFamily="65" charset="-120"/>
                <a:ea typeface="標楷體" panose="03000509000000000000" pitchFamily="65" charset="-120"/>
              </a:rPr>
              <a:t>5.</a:t>
            </a:r>
            <a:r>
              <a:rPr lang="zh-TW" altLang="en-US" sz="2400" b="1" dirty="0">
                <a:latin typeface="標楷體" panose="03000509000000000000" pitchFamily="65" charset="-120"/>
                <a:ea typeface="標楷體" panose="03000509000000000000" pitchFamily="65" charset="-120"/>
              </a:rPr>
              <a:t>金流</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發票管理模組</a:t>
            </a:r>
          </a:p>
        </p:txBody>
      </p:sp>
      <p:sp>
        <p:nvSpPr>
          <p:cNvPr id="13" name="矩形: 圓角 12">
            <a:extLst>
              <a:ext uri="{FF2B5EF4-FFF2-40B4-BE49-F238E27FC236}">
                <a16:creationId xmlns:a16="http://schemas.microsoft.com/office/drawing/2014/main" id="{B1F9F36B-17F8-A070-A506-28D3B68CD69F}"/>
              </a:ext>
            </a:extLst>
          </p:cNvPr>
          <p:cNvSpPr/>
          <p:nvPr/>
        </p:nvSpPr>
        <p:spPr>
          <a:xfrm>
            <a:off x="6336370" y="1073023"/>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TW" sz="2400" b="1" dirty="0">
                <a:latin typeface="標楷體" panose="03000509000000000000" pitchFamily="65" charset="-120"/>
                <a:ea typeface="標楷體" panose="03000509000000000000" pitchFamily="65" charset="-120"/>
              </a:rPr>
              <a:t>6.</a:t>
            </a:r>
            <a:r>
              <a:rPr lang="zh-TW" altLang="en-US" sz="2400" b="1" dirty="0">
                <a:latin typeface="標楷體" panose="03000509000000000000" pitchFamily="65" charset="-120"/>
                <a:ea typeface="標楷體" panose="03000509000000000000" pitchFamily="65" charset="-120"/>
              </a:rPr>
              <a:t>出缺勤</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簽到管理模組</a:t>
            </a:r>
          </a:p>
        </p:txBody>
      </p:sp>
      <p:graphicFrame>
        <p:nvGraphicFramePr>
          <p:cNvPr id="14" name="表格 13">
            <a:extLst>
              <a:ext uri="{FF2B5EF4-FFF2-40B4-BE49-F238E27FC236}">
                <a16:creationId xmlns:a16="http://schemas.microsoft.com/office/drawing/2014/main" id="{B66545C3-9EE0-9575-156F-4DC83649D55E}"/>
              </a:ext>
            </a:extLst>
          </p:cNvPr>
          <p:cNvGraphicFramePr>
            <a:graphicFrameLocks noGrp="1"/>
          </p:cNvGraphicFramePr>
          <p:nvPr/>
        </p:nvGraphicFramePr>
        <p:xfrm>
          <a:off x="6336370" y="1626633"/>
          <a:ext cx="5431883" cy="3916680"/>
        </p:xfrm>
        <a:graphic>
          <a:graphicData uri="http://schemas.openxmlformats.org/drawingml/2006/table">
            <a:tbl>
              <a:tblPr firstRow="1" bandRow="1">
                <a:tableStyleId>{21E4AEA4-8DFA-4A89-87EB-49C32662AFE0}</a:tableStyleId>
              </a:tblPr>
              <a:tblGrid>
                <a:gridCol w="1335669">
                  <a:extLst>
                    <a:ext uri="{9D8B030D-6E8A-4147-A177-3AD203B41FA5}">
                      <a16:colId xmlns:a16="http://schemas.microsoft.com/office/drawing/2014/main" val="1176964648"/>
                    </a:ext>
                  </a:extLst>
                </a:gridCol>
                <a:gridCol w="4096214">
                  <a:extLst>
                    <a:ext uri="{9D8B030D-6E8A-4147-A177-3AD203B41FA5}">
                      <a16:colId xmlns:a16="http://schemas.microsoft.com/office/drawing/2014/main" val="1761002868"/>
                    </a:ext>
                  </a:extLst>
                </a:gridCol>
              </a:tblGrid>
              <a:tr h="370840">
                <a:tc>
                  <a:txBody>
                    <a:bodyPr/>
                    <a:lstStyle/>
                    <a:p>
                      <a:endParaRPr lang="zh-TW" altLang="en-US" sz="1600" b="1" dirty="0">
                        <a:solidFill>
                          <a:schemeClr val="tx1"/>
                        </a:solidFill>
                        <a:latin typeface="標楷體" panose="03000509000000000000" pitchFamily="65" charset="-120"/>
                        <a:ea typeface="標楷體" panose="03000509000000000000" pitchFamily="65" charset="-120"/>
                      </a:endParaRPr>
                    </a:p>
                  </a:txBody>
                  <a:tcPr/>
                </a:tc>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說明</a:t>
                      </a:r>
                    </a:p>
                  </a:txBody>
                  <a:tcPr/>
                </a:tc>
                <a:extLst>
                  <a:ext uri="{0D108BD9-81ED-4DB2-BD59-A6C34878D82A}">
                    <a16:rowId xmlns:a16="http://schemas.microsoft.com/office/drawing/2014/main" val="2472903476"/>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核心功能</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記錄學員出席、缺席、補簽等資訊</a:t>
                      </a:r>
                    </a:p>
                  </a:txBody>
                  <a:tcPr anchor="ctr"/>
                </a:tc>
                <a:extLst>
                  <a:ext uri="{0D108BD9-81ED-4DB2-BD59-A6C34878D82A}">
                    <a16:rowId xmlns:a16="http://schemas.microsoft.com/office/drawing/2014/main" val="1995450423"/>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細項功能</a:t>
                      </a:r>
                    </a:p>
                  </a:txBody>
                  <a:tcPr anchor="ctr"/>
                </a:tc>
                <a:tc>
                  <a:txBody>
                    <a:bodyPr/>
                    <a:lstStyle/>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支援線上簽到</a:t>
                      </a:r>
                      <a:r>
                        <a:rPr lang="en-US" altLang="zh-TW" sz="1600" b="1" dirty="0">
                          <a:solidFill>
                            <a:schemeClr val="tx1"/>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至少有資料確認功能</a:t>
                      </a:r>
                      <a:r>
                        <a:rPr lang="en-US" altLang="zh-TW" sz="1600" b="1" dirty="0">
                          <a:solidFill>
                            <a:schemeClr val="tx1"/>
                          </a:solidFill>
                          <a:latin typeface="標楷體" panose="03000509000000000000" pitchFamily="65" charset="-120"/>
                          <a:ea typeface="標楷體" panose="03000509000000000000" pitchFamily="65" charset="-120"/>
                        </a:rPr>
                        <a:t>)</a:t>
                      </a:r>
                      <a:endParaRPr lang="zh-TW" altLang="en-US" sz="1600" b="1" dirty="0">
                        <a:solidFill>
                          <a:schemeClr val="tx1"/>
                        </a:solidFill>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出缺勤登錄</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自動產出出缺勤統計報表</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簽到補登申請與審核流程</a:t>
                      </a:r>
                    </a:p>
                  </a:txBody>
                  <a:tcPr anchor="ctr"/>
                </a:tc>
                <a:extLst>
                  <a:ext uri="{0D108BD9-81ED-4DB2-BD59-A6C34878D82A}">
                    <a16:rowId xmlns:a16="http://schemas.microsoft.com/office/drawing/2014/main" val="1614775307"/>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現況問題</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無</a:t>
                      </a:r>
                    </a:p>
                  </a:txBody>
                  <a:tcPr anchor="ctr"/>
                </a:tc>
                <a:extLst>
                  <a:ext uri="{0D108BD9-81ED-4DB2-BD59-A6C34878D82A}">
                    <a16:rowId xmlns:a16="http://schemas.microsoft.com/office/drawing/2014/main" val="278530565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新增需求</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20</a:t>
                      </a: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3311628388"/>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前端功能</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連結</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600" b="1" dirty="0">
                          <a:solidFill>
                            <a:schemeClr val="tx1"/>
                          </a:solidFill>
                          <a:latin typeface="標楷體" panose="03000509000000000000" pitchFamily="65" charset="-120"/>
                          <a:ea typeface="標楷體" panose="03000509000000000000" pitchFamily="65" charset="-120"/>
                        </a:rPr>
                        <a:t>無</a:t>
                      </a:r>
                    </a:p>
                  </a:txBody>
                  <a:tcPr anchor="ctr"/>
                </a:tc>
                <a:extLst>
                  <a:ext uri="{0D108BD9-81ED-4DB2-BD59-A6C34878D82A}">
                    <a16:rowId xmlns:a16="http://schemas.microsoft.com/office/drawing/2014/main" val="14727436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前置作業</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無</a:t>
                      </a:r>
                    </a:p>
                  </a:txBody>
                  <a:tcPr anchor="ctr"/>
                </a:tc>
                <a:extLst>
                  <a:ext uri="{0D108BD9-81ED-4DB2-BD59-A6C34878D82A}">
                    <a16:rowId xmlns:a16="http://schemas.microsoft.com/office/drawing/2014/main" val="3360767516"/>
                  </a:ext>
                </a:extLst>
              </a:tr>
            </a:tbl>
          </a:graphicData>
        </a:graphic>
      </p:graphicFrame>
    </p:spTree>
    <p:extLst>
      <p:ext uri="{BB962C8B-B14F-4D97-AF65-F5344CB8AC3E}">
        <p14:creationId xmlns:p14="http://schemas.microsoft.com/office/powerpoint/2010/main" val="1666071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73B03-BBDD-140E-C2E5-87D416E9D42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F4CF1EE-00DB-0C73-0C08-94D5F35F08B4}"/>
              </a:ext>
            </a:extLst>
          </p:cNvPr>
          <p:cNvSpPr>
            <a:spLocks noGrp="1"/>
          </p:cNvSpPr>
          <p:nvPr>
            <p:ph type="title"/>
          </p:nvPr>
        </p:nvSpPr>
        <p:spPr/>
        <p:txBody>
          <a:bodyPr>
            <a:normAutofit fontScale="90000"/>
          </a:bodyPr>
          <a:lstStyle/>
          <a:p>
            <a:r>
              <a:rPr lang="zh-TW" altLang="en-US" sz="5400" b="1" dirty="0">
                <a:latin typeface="標楷體" panose="03000509000000000000" pitchFamily="65" charset="-120"/>
                <a:ea typeface="標楷體" panose="03000509000000000000" pitchFamily="65" charset="-120"/>
              </a:rPr>
              <a:t>貳</a:t>
            </a:r>
            <a:r>
              <a:rPr lang="en-US" altLang="zh-TW" sz="5400" b="1" dirty="0">
                <a:latin typeface="標楷體" panose="03000509000000000000" pitchFamily="65" charset="-120"/>
                <a:ea typeface="標楷體" panose="03000509000000000000" pitchFamily="65" charset="-120"/>
              </a:rPr>
              <a:t>､</a:t>
            </a:r>
            <a:r>
              <a:rPr lang="zh-TW" altLang="en-US" sz="5400" b="1" dirty="0">
                <a:latin typeface="標楷體" panose="03000509000000000000" pitchFamily="65" charset="-120"/>
                <a:ea typeface="標楷體" panose="03000509000000000000" pitchFamily="65" charset="-120"/>
              </a:rPr>
              <a:t>功能規格</a:t>
            </a:r>
            <a:r>
              <a:rPr lang="zh-TW" altLang="en-US" sz="5400" dirty="0">
                <a:latin typeface="標楷體" panose="03000509000000000000" pitchFamily="65" charset="-120"/>
                <a:ea typeface="標楷體" panose="03000509000000000000" pitchFamily="65" charset="-120"/>
              </a:rPr>
              <a:t>彙總</a:t>
            </a:r>
            <a:endParaRPr lang="zh-TW" altLang="en-US" sz="5400" b="1" dirty="0"/>
          </a:p>
        </p:txBody>
      </p:sp>
      <p:sp>
        <p:nvSpPr>
          <p:cNvPr id="5" name="投影片編號版面配置區 4">
            <a:extLst>
              <a:ext uri="{FF2B5EF4-FFF2-40B4-BE49-F238E27FC236}">
                <a16:creationId xmlns:a16="http://schemas.microsoft.com/office/drawing/2014/main" id="{EB84A3DA-37BF-5E35-FB8A-1E94DEBA8766}"/>
              </a:ext>
            </a:extLst>
          </p:cNvPr>
          <p:cNvSpPr>
            <a:spLocks noGrp="1"/>
          </p:cNvSpPr>
          <p:nvPr>
            <p:ph type="sldNum" sz="quarter" idx="12"/>
          </p:nvPr>
        </p:nvSpPr>
        <p:spPr/>
        <p:txBody>
          <a:bodyPr/>
          <a:lstStyle/>
          <a:p>
            <a:fld id="{181775EB-602A-4E19-9A30-BA4BDD1A3E8E}" type="slidenum">
              <a:rPr lang="zh-TW" altLang="en-US" smtClean="0"/>
              <a:t>10</a:t>
            </a:fld>
            <a:endParaRPr lang="zh-TW" altLang="en-US"/>
          </a:p>
        </p:txBody>
      </p:sp>
      <p:graphicFrame>
        <p:nvGraphicFramePr>
          <p:cNvPr id="8" name="表格 7">
            <a:extLst>
              <a:ext uri="{FF2B5EF4-FFF2-40B4-BE49-F238E27FC236}">
                <a16:creationId xmlns:a16="http://schemas.microsoft.com/office/drawing/2014/main" id="{F36D43A7-71FB-CA4C-6EE4-C72FE79F8299}"/>
              </a:ext>
            </a:extLst>
          </p:cNvPr>
          <p:cNvGraphicFramePr>
            <a:graphicFrameLocks noGrp="1"/>
          </p:cNvGraphicFramePr>
          <p:nvPr/>
        </p:nvGraphicFramePr>
        <p:xfrm>
          <a:off x="322146" y="1626633"/>
          <a:ext cx="5431883" cy="3672840"/>
        </p:xfrm>
        <a:graphic>
          <a:graphicData uri="http://schemas.openxmlformats.org/drawingml/2006/table">
            <a:tbl>
              <a:tblPr firstRow="1" bandRow="1">
                <a:tableStyleId>{21E4AEA4-8DFA-4A89-87EB-49C32662AFE0}</a:tableStyleId>
              </a:tblPr>
              <a:tblGrid>
                <a:gridCol w="1335669">
                  <a:extLst>
                    <a:ext uri="{9D8B030D-6E8A-4147-A177-3AD203B41FA5}">
                      <a16:colId xmlns:a16="http://schemas.microsoft.com/office/drawing/2014/main" val="1176964648"/>
                    </a:ext>
                  </a:extLst>
                </a:gridCol>
                <a:gridCol w="4096214">
                  <a:extLst>
                    <a:ext uri="{9D8B030D-6E8A-4147-A177-3AD203B41FA5}">
                      <a16:colId xmlns:a16="http://schemas.microsoft.com/office/drawing/2014/main" val="1761002868"/>
                    </a:ext>
                  </a:extLst>
                </a:gridCol>
              </a:tblGrid>
              <a:tr h="370840">
                <a:tc>
                  <a:txBody>
                    <a:bodyPr/>
                    <a:lstStyle/>
                    <a:p>
                      <a:endParaRPr lang="zh-TW" altLang="en-US" sz="1600" b="1" dirty="0">
                        <a:solidFill>
                          <a:schemeClr val="tx1"/>
                        </a:solidFill>
                        <a:latin typeface="標楷體" panose="03000509000000000000" pitchFamily="65" charset="-120"/>
                        <a:ea typeface="標楷體" panose="03000509000000000000" pitchFamily="65" charset="-120"/>
                      </a:endParaRPr>
                    </a:p>
                  </a:txBody>
                  <a:tcPr/>
                </a:tc>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說明</a:t>
                      </a:r>
                    </a:p>
                  </a:txBody>
                  <a:tcPr/>
                </a:tc>
                <a:extLst>
                  <a:ext uri="{0D108BD9-81ED-4DB2-BD59-A6C34878D82A}">
                    <a16:rowId xmlns:a16="http://schemas.microsoft.com/office/drawing/2014/main" val="2472903476"/>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核心功能</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管理及追蹤學員學習過程與記錄學習成效</a:t>
                      </a:r>
                    </a:p>
                  </a:txBody>
                  <a:tcPr anchor="ctr"/>
                </a:tc>
                <a:extLst>
                  <a:ext uri="{0D108BD9-81ED-4DB2-BD59-A6C34878D82A}">
                    <a16:rowId xmlns:a16="http://schemas.microsoft.com/office/drawing/2014/main" val="1995450423"/>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細項功能</a:t>
                      </a:r>
                    </a:p>
                  </a:txBody>
                  <a:tcPr anchor="ctr"/>
                </a:tc>
                <a:tc>
                  <a:txBody>
                    <a:bodyPr/>
                    <a:lstStyle/>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設定學習目標與項目</a:t>
                      </a:r>
                      <a:r>
                        <a:rPr lang="en-US" altLang="zh-TW" sz="1600" b="1" dirty="0">
                          <a:solidFill>
                            <a:schemeClr val="tx1"/>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參考資料下載、作業上傳繳交、線上前中後測等</a:t>
                      </a:r>
                      <a:r>
                        <a:rPr lang="en-US" altLang="zh-TW" sz="1600" b="1" dirty="0">
                          <a:solidFill>
                            <a:schemeClr val="tx1"/>
                          </a:solidFill>
                          <a:latin typeface="標楷體" panose="03000509000000000000" pitchFamily="65" charset="-120"/>
                          <a:ea typeface="標楷體" panose="03000509000000000000" pitchFamily="65" charset="-120"/>
                        </a:rPr>
                        <a:t>)</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評分設定與總結成績輸出</a:t>
                      </a:r>
                    </a:p>
                  </a:txBody>
                  <a:tcPr anchor="ctr"/>
                </a:tc>
                <a:extLst>
                  <a:ext uri="{0D108BD9-81ED-4DB2-BD59-A6C34878D82A}">
                    <a16:rowId xmlns:a16="http://schemas.microsoft.com/office/drawing/2014/main" val="1614775307"/>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現況問題</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600" b="1" dirty="0">
                          <a:solidFill>
                            <a:schemeClr val="tx1"/>
                          </a:solidFill>
                          <a:latin typeface="標楷體" panose="03000509000000000000" pitchFamily="65" charset="-120"/>
                          <a:ea typeface="標楷體" panose="03000509000000000000" pitchFamily="65" charset="-120"/>
                        </a:rPr>
                        <a:t>無</a:t>
                      </a:r>
                    </a:p>
                  </a:txBody>
                  <a:tcPr anchor="ctr"/>
                </a:tc>
                <a:extLst>
                  <a:ext uri="{0D108BD9-81ED-4DB2-BD59-A6C34878D82A}">
                    <a16:rowId xmlns:a16="http://schemas.microsoft.com/office/drawing/2014/main" val="278530565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新增需求</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23</a:t>
                      </a:r>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24</a:t>
                      </a: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3311628388"/>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前端功能</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連結</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600" b="1" dirty="0">
                          <a:solidFill>
                            <a:schemeClr val="tx1"/>
                          </a:solidFill>
                          <a:latin typeface="標楷體" panose="03000509000000000000" pitchFamily="65" charset="-120"/>
                          <a:ea typeface="標楷體" panose="03000509000000000000" pitchFamily="65" charset="-120"/>
                        </a:rPr>
                        <a:t>無</a:t>
                      </a:r>
                    </a:p>
                  </a:txBody>
                  <a:tcPr anchor="ctr"/>
                </a:tc>
                <a:extLst>
                  <a:ext uri="{0D108BD9-81ED-4DB2-BD59-A6C34878D82A}">
                    <a16:rowId xmlns:a16="http://schemas.microsoft.com/office/drawing/2014/main" val="14727436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前置作業</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無</a:t>
                      </a:r>
                    </a:p>
                  </a:txBody>
                  <a:tcPr anchor="ctr"/>
                </a:tc>
                <a:extLst>
                  <a:ext uri="{0D108BD9-81ED-4DB2-BD59-A6C34878D82A}">
                    <a16:rowId xmlns:a16="http://schemas.microsoft.com/office/drawing/2014/main" val="3360767516"/>
                  </a:ext>
                </a:extLst>
              </a:tr>
            </a:tbl>
          </a:graphicData>
        </a:graphic>
      </p:graphicFrame>
      <p:sp>
        <p:nvSpPr>
          <p:cNvPr id="12" name="矩形: 圓角 11">
            <a:extLst>
              <a:ext uri="{FF2B5EF4-FFF2-40B4-BE49-F238E27FC236}">
                <a16:creationId xmlns:a16="http://schemas.microsoft.com/office/drawing/2014/main" id="{2132DE28-298E-99A1-2370-021CE342ED5D}"/>
              </a:ext>
            </a:extLst>
          </p:cNvPr>
          <p:cNvSpPr/>
          <p:nvPr/>
        </p:nvSpPr>
        <p:spPr>
          <a:xfrm>
            <a:off x="322146" y="1073023"/>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TW" sz="2400" b="1" dirty="0">
                <a:latin typeface="標楷體" panose="03000509000000000000" pitchFamily="65" charset="-120"/>
                <a:ea typeface="標楷體" panose="03000509000000000000" pitchFamily="65" charset="-120"/>
              </a:rPr>
              <a:t>7.</a:t>
            </a:r>
            <a:r>
              <a:rPr lang="zh-TW" altLang="en-US" sz="2400" b="1" dirty="0">
                <a:latin typeface="標楷體" panose="03000509000000000000" pitchFamily="65" charset="-120"/>
                <a:ea typeface="標楷體" panose="03000509000000000000" pitchFamily="65" charset="-120"/>
              </a:rPr>
              <a:t>學習管理模組</a:t>
            </a:r>
          </a:p>
        </p:txBody>
      </p:sp>
      <p:sp>
        <p:nvSpPr>
          <p:cNvPr id="13" name="矩形: 圓角 12">
            <a:extLst>
              <a:ext uri="{FF2B5EF4-FFF2-40B4-BE49-F238E27FC236}">
                <a16:creationId xmlns:a16="http://schemas.microsoft.com/office/drawing/2014/main" id="{B1F9F36B-17F8-A070-A506-28D3B68CD69F}"/>
              </a:ext>
            </a:extLst>
          </p:cNvPr>
          <p:cNvSpPr/>
          <p:nvPr/>
        </p:nvSpPr>
        <p:spPr>
          <a:xfrm>
            <a:off x="6336370" y="1073023"/>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TW" sz="2400" b="1" dirty="0">
                <a:latin typeface="標楷體" panose="03000509000000000000" pitchFamily="65" charset="-120"/>
                <a:ea typeface="標楷體" panose="03000509000000000000" pitchFamily="65" charset="-120"/>
              </a:rPr>
              <a:t>8.</a:t>
            </a:r>
            <a:r>
              <a:rPr lang="zh-TW" altLang="en-US" sz="2400" b="1" dirty="0">
                <a:latin typeface="標楷體" panose="03000509000000000000" pitchFamily="65" charset="-120"/>
                <a:ea typeface="標楷體" panose="03000509000000000000" pitchFamily="65" charset="-120"/>
              </a:rPr>
              <a:t>證書管理模組</a:t>
            </a:r>
          </a:p>
        </p:txBody>
      </p:sp>
      <p:graphicFrame>
        <p:nvGraphicFramePr>
          <p:cNvPr id="14" name="表格 13">
            <a:extLst>
              <a:ext uri="{FF2B5EF4-FFF2-40B4-BE49-F238E27FC236}">
                <a16:creationId xmlns:a16="http://schemas.microsoft.com/office/drawing/2014/main" id="{B66545C3-9EE0-9575-156F-4DC83649D55E}"/>
              </a:ext>
            </a:extLst>
          </p:cNvPr>
          <p:cNvGraphicFramePr>
            <a:graphicFrameLocks noGrp="1"/>
          </p:cNvGraphicFramePr>
          <p:nvPr/>
        </p:nvGraphicFramePr>
        <p:xfrm>
          <a:off x="6336370" y="1626633"/>
          <a:ext cx="5431883" cy="3672840"/>
        </p:xfrm>
        <a:graphic>
          <a:graphicData uri="http://schemas.openxmlformats.org/drawingml/2006/table">
            <a:tbl>
              <a:tblPr firstRow="1" bandRow="1">
                <a:tableStyleId>{21E4AEA4-8DFA-4A89-87EB-49C32662AFE0}</a:tableStyleId>
              </a:tblPr>
              <a:tblGrid>
                <a:gridCol w="1335669">
                  <a:extLst>
                    <a:ext uri="{9D8B030D-6E8A-4147-A177-3AD203B41FA5}">
                      <a16:colId xmlns:a16="http://schemas.microsoft.com/office/drawing/2014/main" val="1176964648"/>
                    </a:ext>
                  </a:extLst>
                </a:gridCol>
                <a:gridCol w="4096214">
                  <a:extLst>
                    <a:ext uri="{9D8B030D-6E8A-4147-A177-3AD203B41FA5}">
                      <a16:colId xmlns:a16="http://schemas.microsoft.com/office/drawing/2014/main" val="1761002868"/>
                    </a:ext>
                  </a:extLst>
                </a:gridCol>
              </a:tblGrid>
              <a:tr h="370840">
                <a:tc>
                  <a:txBody>
                    <a:bodyPr/>
                    <a:lstStyle/>
                    <a:p>
                      <a:endParaRPr lang="zh-TW" altLang="en-US" sz="1600" b="1" dirty="0">
                        <a:solidFill>
                          <a:schemeClr val="tx1"/>
                        </a:solidFill>
                        <a:latin typeface="標楷體" panose="03000509000000000000" pitchFamily="65" charset="-120"/>
                        <a:ea typeface="標楷體" panose="03000509000000000000" pitchFamily="65" charset="-120"/>
                      </a:endParaRPr>
                    </a:p>
                  </a:txBody>
                  <a:tcPr/>
                </a:tc>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說明</a:t>
                      </a:r>
                    </a:p>
                  </a:txBody>
                  <a:tcPr/>
                </a:tc>
                <a:extLst>
                  <a:ext uri="{0D108BD9-81ED-4DB2-BD59-A6C34878D82A}">
                    <a16:rowId xmlns:a16="http://schemas.microsoft.com/office/drawing/2014/main" val="2472903476"/>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核心功能</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自動產出受訓證明</a:t>
                      </a:r>
                      <a:r>
                        <a:rPr lang="en-US" altLang="zh-TW" sz="1600" b="1" dirty="0">
                          <a:solidFill>
                            <a:schemeClr val="tx1"/>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結訓證書</a:t>
                      </a:r>
                      <a:r>
                        <a:rPr lang="en-US" altLang="zh-TW" sz="1600" b="1" dirty="0">
                          <a:solidFill>
                            <a:schemeClr val="tx1"/>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與補證管理</a:t>
                      </a:r>
                    </a:p>
                  </a:txBody>
                  <a:tcPr anchor="ctr"/>
                </a:tc>
                <a:extLst>
                  <a:ext uri="{0D108BD9-81ED-4DB2-BD59-A6C34878D82A}">
                    <a16:rowId xmlns:a16="http://schemas.microsoft.com/office/drawing/2014/main" val="1995450423"/>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細項功能</a:t>
                      </a:r>
                    </a:p>
                  </a:txBody>
                  <a:tcPr anchor="ctr"/>
                </a:tc>
                <a:tc>
                  <a:txBody>
                    <a:bodyPr/>
                    <a:lstStyle/>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模組化證書選擇設定</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證書自動發送 </a:t>
                      </a:r>
                      <a:r>
                        <a:rPr lang="en-US" altLang="zh-TW" sz="1600" b="1" dirty="0">
                          <a:solidFill>
                            <a:schemeClr val="tx1"/>
                          </a:solidFill>
                          <a:latin typeface="標楷體" panose="03000509000000000000" pitchFamily="65" charset="-120"/>
                          <a:ea typeface="標楷體" panose="03000509000000000000" pitchFamily="65" charset="-120"/>
                        </a:rPr>
                        <a:t>/PDF</a:t>
                      </a:r>
                      <a:r>
                        <a:rPr lang="zh-TW" altLang="en-US" sz="1600" b="1" dirty="0">
                          <a:solidFill>
                            <a:schemeClr val="tx1"/>
                          </a:solidFill>
                          <a:latin typeface="標楷體" panose="03000509000000000000" pitchFamily="65" charset="-120"/>
                          <a:ea typeface="標楷體" panose="03000509000000000000" pitchFamily="65" charset="-120"/>
                        </a:rPr>
                        <a:t>下載</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線上補證申請、審核、派發</a:t>
                      </a:r>
                    </a:p>
                  </a:txBody>
                  <a:tcPr anchor="ctr"/>
                </a:tc>
                <a:extLst>
                  <a:ext uri="{0D108BD9-81ED-4DB2-BD59-A6C34878D82A}">
                    <a16:rowId xmlns:a16="http://schemas.microsoft.com/office/drawing/2014/main" val="1614775307"/>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現況問題</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600" b="1" dirty="0">
                          <a:solidFill>
                            <a:schemeClr val="tx1"/>
                          </a:solidFill>
                          <a:latin typeface="標楷體" panose="03000509000000000000" pitchFamily="65" charset="-120"/>
                          <a:ea typeface="標楷體" panose="03000509000000000000" pitchFamily="65" charset="-120"/>
                        </a:rPr>
                        <a:t>無</a:t>
                      </a:r>
                    </a:p>
                  </a:txBody>
                  <a:tcPr anchor="ctr"/>
                </a:tc>
                <a:extLst>
                  <a:ext uri="{0D108BD9-81ED-4DB2-BD59-A6C34878D82A}">
                    <a16:rowId xmlns:a16="http://schemas.microsoft.com/office/drawing/2014/main" val="278530565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新增需求</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22</a:t>
                      </a: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3311628388"/>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前端功能</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連結</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證書下載與補發申請</a:t>
                      </a:r>
                    </a:p>
                  </a:txBody>
                  <a:tcPr anchor="ctr"/>
                </a:tc>
                <a:extLst>
                  <a:ext uri="{0D108BD9-81ED-4DB2-BD59-A6C34878D82A}">
                    <a16:rowId xmlns:a16="http://schemas.microsoft.com/office/drawing/2014/main" val="14727436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前置作業</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須先確認可下載之權限及補發申請機制</a:t>
                      </a:r>
                    </a:p>
                  </a:txBody>
                  <a:tcPr anchor="ctr"/>
                </a:tc>
                <a:extLst>
                  <a:ext uri="{0D108BD9-81ED-4DB2-BD59-A6C34878D82A}">
                    <a16:rowId xmlns:a16="http://schemas.microsoft.com/office/drawing/2014/main" val="3360767516"/>
                  </a:ext>
                </a:extLst>
              </a:tr>
            </a:tbl>
          </a:graphicData>
        </a:graphic>
      </p:graphicFrame>
    </p:spTree>
    <p:extLst>
      <p:ext uri="{BB962C8B-B14F-4D97-AF65-F5344CB8AC3E}">
        <p14:creationId xmlns:p14="http://schemas.microsoft.com/office/powerpoint/2010/main" val="885473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73B03-BBDD-140E-C2E5-87D416E9D42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F4CF1EE-00DB-0C73-0C08-94D5F35F08B4}"/>
              </a:ext>
            </a:extLst>
          </p:cNvPr>
          <p:cNvSpPr>
            <a:spLocks noGrp="1"/>
          </p:cNvSpPr>
          <p:nvPr>
            <p:ph type="title"/>
          </p:nvPr>
        </p:nvSpPr>
        <p:spPr/>
        <p:txBody>
          <a:bodyPr>
            <a:normAutofit fontScale="90000"/>
          </a:bodyPr>
          <a:lstStyle/>
          <a:p>
            <a:r>
              <a:rPr lang="zh-TW" altLang="en-US" sz="5400" b="1" dirty="0">
                <a:latin typeface="標楷體" panose="03000509000000000000" pitchFamily="65" charset="-120"/>
                <a:ea typeface="標楷體" panose="03000509000000000000" pitchFamily="65" charset="-120"/>
              </a:rPr>
              <a:t>貳</a:t>
            </a:r>
            <a:r>
              <a:rPr lang="en-US" altLang="zh-TW" sz="5400" b="1" dirty="0">
                <a:latin typeface="標楷體" panose="03000509000000000000" pitchFamily="65" charset="-120"/>
                <a:ea typeface="標楷體" panose="03000509000000000000" pitchFamily="65" charset="-120"/>
              </a:rPr>
              <a:t>､</a:t>
            </a:r>
            <a:r>
              <a:rPr lang="zh-TW" altLang="en-US" sz="5400" b="1" dirty="0">
                <a:latin typeface="標楷體" panose="03000509000000000000" pitchFamily="65" charset="-120"/>
                <a:ea typeface="標楷體" panose="03000509000000000000" pitchFamily="65" charset="-120"/>
              </a:rPr>
              <a:t>功能規格</a:t>
            </a:r>
            <a:r>
              <a:rPr lang="zh-TW" altLang="en-US" sz="5400" dirty="0">
                <a:latin typeface="標楷體" panose="03000509000000000000" pitchFamily="65" charset="-120"/>
                <a:ea typeface="標楷體" panose="03000509000000000000" pitchFamily="65" charset="-120"/>
              </a:rPr>
              <a:t>彙總</a:t>
            </a:r>
            <a:endParaRPr lang="zh-TW" altLang="en-US" sz="5400" b="1" dirty="0"/>
          </a:p>
        </p:txBody>
      </p:sp>
      <p:sp>
        <p:nvSpPr>
          <p:cNvPr id="5" name="投影片編號版面配置區 4">
            <a:extLst>
              <a:ext uri="{FF2B5EF4-FFF2-40B4-BE49-F238E27FC236}">
                <a16:creationId xmlns:a16="http://schemas.microsoft.com/office/drawing/2014/main" id="{EB84A3DA-37BF-5E35-FB8A-1E94DEBA8766}"/>
              </a:ext>
            </a:extLst>
          </p:cNvPr>
          <p:cNvSpPr>
            <a:spLocks noGrp="1"/>
          </p:cNvSpPr>
          <p:nvPr>
            <p:ph type="sldNum" sz="quarter" idx="12"/>
          </p:nvPr>
        </p:nvSpPr>
        <p:spPr/>
        <p:txBody>
          <a:bodyPr/>
          <a:lstStyle/>
          <a:p>
            <a:fld id="{181775EB-602A-4E19-9A30-BA4BDD1A3E8E}" type="slidenum">
              <a:rPr lang="zh-TW" altLang="en-US" smtClean="0"/>
              <a:t>11</a:t>
            </a:fld>
            <a:endParaRPr lang="zh-TW" altLang="en-US"/>
          </a:p>
        </p:txBody>
      </p:sp>
      <p:graphicFrame>
        <p:nvGraphicFramePr>
          <p:cNvPr id="8" name="表格 7">
            <a:extLst>
              <a:ext uri="{FF2B5EF4-FFF2-40B4-BE49-F238E27FC236}">
                <a16:creationId xmlns:a16="http://schemas.microsoft.com/office/drawing/2014/main" id="{F36D43A7-71FB-CA4C-6EE4-C72FE79F8299}"/>
              </a:ext>
            </a:extLst>
          </p:cNvPr>
          <p:cNvGraphicFramePr>
            <a:graphicFrameLocks noGrp="1"/>
          </p:cNvGraphicFramePr>
          <p:nvPr/>
        </p:nvGraphicFramePr>
        <p:xfrm>
          <a:off x="322146" y="1626633"/>
          <a:ext cx="5431883" cy="3916680"/>
        </p:xfrm>
        <a:graphic>
          <a:graphicData uri="http://schemas.openxmlformats.org/drawingml/2006/table">
            <a:tbl>
              <a:tblPr firstRow="1" bandRow="1">
                <a:tableStyleId>{21E4AEA4-8DFA-4A89-87EB-49C32662AFE0}</a:tableStyleId>
              </a:tblPr>
              <a:tblGrid>
                <a:gridCol w="1335669">
                  <a:extLst>
                    <a:ext uri="{9D8B030D-6E8A-4147-A177-3AD203B41FA5}">
                      <a16:colId xmlns:a16="http://schemas.microsoft.com/office/drawing/2014/main" val="1176964648"/>
                    </a:ext>
                  </a:extLst>
                </a:gridCol>
                <a:gridCol w="4096214">
                  <a:extLst>
                    <a:ext uri="{9D8B030D-6E8A-4147-A177-3AD203B41FA5}">
                      <a16:colId xmlns:a16="http://schemas.microsoft.com/office/drawing/2014/main" val="1761002868"/>
                    </a:ext>
                  </a:extLst>
                </a:gridCol>
              </a:tblGrid>
              <a:tr h="370840">
                <a:tc>
                  <a:txBody>
                    <a:bodyPr/>
                    <a:lstStyle/>
                    <a:p>
                      <a:endParaRPr lang="zh-TW" altLang="en-US" sz="1600" b="1" dirty="0">
                        <a:solidFill>
                          <a:schemeClr val="tx1"/>
                        </a:solidFill>
                        <a:latin typeface="標楷體" panose="03000509000000000000" pitchFamily="65" charset="-120"/>
                        <a:ea typeface="標楷體" panose="03000509000000000000" pitchFamily="65" charset="-120"/>
                      </a:endParaRPr>
                    </a:p>
                  </a:txBody>
                  <a:tcPr/>
                </a:tc>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說明</a:t>
                      </a:r>
                    </a:p>
                  </a:txBody>
                  <a:tcPr/>
                </a:tc>
                <a:extLst>
                  <a:ext uri="{0D108BD9-81ED-4DB2-BD59-A6C34878D82A}">
                    <a16:rowId xmlns:a16="http://schemas.microsoft.com/office/drawing/2014/main" val="2472903476"/>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核心功能</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彙整學員學習歷程與成果</a:t>
                      </a:r>
                    </a:p>
                  </a:txBody>
                  <a:tcPr anchor="ctr"/>
                </a:tc>
                <a:extLst>
                  <a:ext uri="{0D108BD9-81ED-4DB2-BD59-A6C34878D82A}">
                    <a16:rowId xmlns:a16="http://schemas.microsoft.com/office/drawing/2014/main" val="1995450423"/>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細項功能</a:t>
                      </a:r>
                    </a:p>
                  </a:txBody>
                  <a:tcPr anchor="ctr"/>
                </a:tc>
                <a:tc>
                  <a:txBody>
                    <a:bodyPr/>
                    <a:lstStyle/>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顯示所有課程</a:t>
                      </a:r>
                      <a:r>
                        <a:rPr lang="en-US" altLang="zh-TW" sz="1600" b="1" dirty="0">
                          <a:solidFill>
                            <a:schemeClr val="tx1"/>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已完成、進行中</a:t>
                      </a:r>
                      <a:r>
                        <a:rPr lang="en-US" altLang="zh-TW" sz="1600" b="1" dirty="0">
                          <a:solidFill>
                            <a:schemeClr val="tx1"/>
                          </a:solidFill>
                          <a:latin typeface="標楷體" panose="03000509000000000000" pitchFamily="65" charset="-120"/>
                          <a:ea typeface="標楷體" panose="03000509000000000000" pitchFamily="65" charset="-120"/>
                        </a:rPr>
                        <a:t>)</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匯出 </a:t>
                      </a:r>
                      <a:r>
                        <a:rPr lang="en-US" altLang="zh-TW" sz="1600" b="1" dirty="0">
                          <a:solidFill>
                            <a:schemeClr val="tx1"/>
                          </a:solidFill>
                          <a:latin typeface="標楷體" panose="03000509000000000000" pitchFamily="65" charset="-120"/>
                          <a:ea typeface="標楷體" panose="03000509000000000000" pitchFamily="65" charset="-120"/>
                        </a:rPr>
                        <a:t>Excel </a:t>
                      </a:r>
                      <a:r>
                        <a:rPr lang="zh-TW" altLang="en-US" sz="1600" b="1" dirty="0">
                          <a:solidFill>
                            <a:schemeClr val="tx1"/>
                          </a:solidFill>
                          <a:latin typeface="標楷體" panose="03000509000000000000" pitchFamily="65" charset="-120"/>
                          <a:ea typeface="標楷體" panose="03000509000000000000" pitchFamily="65" charset="-120"/>
                        </a:rPr>
                        <a:t>歷程紀錄</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顯示累積時數、證照效期</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回訓提醒規則設定</a:t>
                      </a:r>
                    </a:p>
                  </a:txBody>
                  <a:tcPr anchor="ctr"/>
                </a:tc>
                <a:extLst>
                  <a:ext uri="{0D108BD9-81ED-4DB2-BD59-A6C34878D82A}">
                    <a16:rowId xmlns:a16="http://schemas.microsoft.com/office/drawing/2014/main" val="1614775307"/>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現況問題</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5</a:t>
                      </a:r>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6</a:t>
                      </a: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278530565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新增需求</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10</a:t>
                      </a: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3311628388"/>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前端功能</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連結</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學習履歷</a:t>
                      </a:r>
                      <a:r>
                        <a:rPr lang="en-US" altLang="zh-TW" sz="1600" b="1" dirty="0">
                          <a:solidFill>
                            <a:schemeClr val="tx1"/>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證照查詢</a:t>
                      </a:r>
                    </a:p>
                  </a:txBody>
                  <a:tcPr anchor="ctr"/>
                </a:tc>
                <a:extLst>
                  <a:ext uri="{0D108BD9-81ED-4DB2-BD59-A6C34878D82A}">
                    <a16:rowId xmlns:a16="http://schemas.microsoft.com/office/drawing/2014/main" val="14727436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前置作業</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須先確認與職訓證照網串接方式</a:t>
                      </a:r>
                    </a:p>
                  </a:txBody>
                  <a:tcPr anchor="ctr"/>
                </a:tc>
                <a:extLst>
                  <a:ext uri="{0D108BD9-81ED-4DB2-BD59-A6C34878D82A}">
                    <a16:rowId xmlns:a16="http://schemas.microsoft.com/office/drawing/2014/main" val="3360767516"/>
                  </a:ext>
                </a:extLst>
              </a:tr>
            </a:tbl>
          </a:graphicData>
        </a:graphic>
      </p:graphicFrame>
      <p:sp>
        <p:nvSpPr>
          <p:cNvPr id="12" name="矩形: 圓角 11">
            <a:extLst>
              <a:ext uri="{FF2B5EF4-FFF2-40B4-BE49-F238E27FC236}">
                <a16:creationId xmlns:a16="http://schemas.microsoft.com/office/drawing/2014/main" id="{2132DE28-298E-99A1-2370-021CE342ED5D}"/>
              </a:ext>
            </a:extLst>
          </p:cNvPr>
          <p:cNvSpPr/>
          <p:nvPr/>
        </p:nvSpPr>
        <p:spPr>
          <a:xfrm>
            <a:off x="322146" y="1073023"/>
            <a:ext cx="3759997"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TW" sz="2400" b="1" dirty="0">
                <a:latin typeface="標楷體" panose="03000509000000000000" pitchFamily="65" charset="-120"/>
                <a:ea typeface="標楷體" panose="03000509000000000000" pitchFamily="65" charset="-120"/>
              </a:rPr>
              <a:t>9.</a:t>
            </a:r>
            <a:r>
              <a:rPr lang="zh-TW" altLang="en-US" sz="2400" b="1" dirty="0">
                <a:latin typeface="標楷體" panose="03000509000000000000" pitchFamily="65" charset="-120"/>
                <a:ea typeface="標楷體" panose="03000509000000000000" pitchFamily="65" charset="-120"/>
              </a:rPr>
              <a:t>學習履歷</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證照管理模組</a:t>
            </a:r>
          </a:p>
        </p:txBody>
      </p:sp>
      <p:sp>
        <p:nvSpPr>
          <p:cNvPr id="13" name="矩形: 圓角 12">
            <a:extLst>
              <a:ext uri="{FF2B5EF4-FFF2-40B4-BE49-F238E27FC236}">
                <a16:creationId xmlns:a16="http://schemas.microsoft.com/office/drawing/2014/main" id="{B1F9F36B-17F8-A070-A506-28D3B68CD69F}"/>
              </a:ext>
            </a:extLst>
          </p:cNvPr>
          <p:cNvSpPr/>
          <p:nvPr/>
        </p:nvSpPr>
        <p:spPr>
          <a:xfrm>
            <a:off x="6336370" y="1073023"/>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TW" sz="2400" b="1" dirty="0">
                <a:latin typeface="標楷體" panose="03000509000000000000" pitchFamily="65" charset="-120"/>
                <a:ea typeface="標楷體" panose="03000509000000000000" pitchFamily="65" charset="-120"/>
              </a:rPr>
              <a:t>10.</a:t>
            </a:r>
            <a:r>
              <a:rPr lang="zh-TW" altLang="en-US" sz="2400" b="1" dirty="0">
                <a:latin typeface="標楷體" panose="03000509000000000000" pitchFamily="65" charset="-120"/>
                <a:ea typeface="標楷體" panose="03000509000000000000" pitchFamily="65" charset="-120"/>
              </a:rPr>
              <a:t>通知管理模組</a:t>
            </a:r>
          </a:p>
        </p:txBody>
      </p:sp>
      <p:graphicFrame>
        <p:nvGraphicFramePr>
          <p:cNvPr id="14" name="表格 13">
            <a:extLst>
              <a:ext uri="{FF2B5EF4-FFF2-40B4-BE49-F238E27FC236}">
                <a16:creationId xmlns:a16="http://schemas.microsoft.com/office/drawing/2014/main" id="{B66545C3-9EE0-9575-156F-4DC83649D55E}"/>
              </a:ext>
            </a:extLst>
          </p:cNvPr>
          <p:cNvGraphicFramePr>
            <a:graphicFrameLocks noGrp="1"/>
          </p:cNvGraphicFramePr>
          <p:nvPr/>
        </p:nvGraphicFramePr>
        <p:xfrm>
          <a:off x="6336370" y="1626633"/>
          <a:ext cx="5431883" cy="4404360"/>
        </p:xfrm>
        <a:graphic>
          <a:graphicData uri="http://schemas.openxmlformats.org/drawingml/2006/table">
            <a:tbl>
              <a:tblPr firstRow="1" bandRow="1">
                <a:tableStyleId>{21E4AEA4-8DFA-4A89-87EB-49C32662AFE0}</a:tableStyleId>
              </a:tblPr>
              <a:tblGrid>
                <a:gridCol w="1335669">
                  <a:extLst>
                    <a:ext uri="{9D8B030D-6E8A-4147-A177-3AD203B41FA5}">
                      <a16:colId xmlns:a16="http://schemas.microsoft.com/office/drawing/2014/main" val="1176964648"/>
                    </a:ext>
                  </a:extLst>
                </a:gridCol>
                <a:gridCol w="4096214">
                  <a:extLst>
                    <a:ext uri="{9D8B030D-6E8A-4147-A177-3AD203B41FA5}">
                      <a16:colId xmlns:a16="http://schemas.microsoft.com/office/drawing/2014/main" val="1761002868"/>
                    </a:ext>
                  </a:extLst>
                </a:gridCol>
              </a:tblGrid>
              <a:tr h="370840">
                <a:tc>
                  <a:txBody>
                    <a:bodyPr/>
                    <a:lstStyle/>
                    <a:p>
                      <a:endParaRPr lang="zh-TW" altLang="en-US" sz="1600" b="1" dirty="0">
                        <a:solidFill>
                          <a:schemeClr val="tx1"/>
                        </a:solidFill>
                        <a:latin typeface="標楷體" panose="03000509000000000000" pitchFamily="65" charset="-120"/>
                        <a:ea typeface="標楷體" panose="03000509000000000000" pitchFamily="65" charset="-120"/>
                      </a:endParaRPr>
                    </a:p>
                  </a:txBody>
                  <a:tcPr/>
                </a:tc>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說明</a:t>
                      </a:r>
                    </a:p>
                  </a:txBody>
                  <a:tcPr/>
                </a:tc>
                <a:extLst>
                  <a:ext uri="{0D108BD9-81ED-4DB2-BD59-A6C34878D82A}">
                    <a16:rowId xmlns:a16="http://schemas.microsoft.com/office/drawing/2014/main" val="2472903476"/>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核心功能</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系統各項通知提醒訊息</a:t>
                      </a:r>
                    </a:p>
                  </a:txBody>
                  <a:tcPr anchor="ctr"/>
                </a:tc>
                <a:extLst>
                  <a:ext uri="{0D108BD9-81ED-4DB2-BD59-A6C34878D82A}">
                    <a16:rowId xmlns:a16="http://schemas.microsoft.com/office/drawing/2014/main" val="1995450423"/>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細項功能</a:t>
                      </a:r>
                    </a:p>
                  </a:txBody>
                  <a:tcPr anchor="ctr"/>
                </a:tc>
                <a:tc>
                  <a:txBody>
                    <a:bodyPr/>
                    <a:lstStyle/>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付款通知、開課通知、回訓提醒、課程推薦等各類通知設定</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具</a:t>
                      </a:r>
                      <a:r>
                        <a:rPr lang="en-US" altLang="zh-TW" sz="1600" b="1" dirty="0">
                          <a:solidFill>
                            <a:schemeClr val="tx1"/>
                          </a:solidFill>
                          <a:latin typeface="標楷體" panose="03000509000000000000" pitchFamily="65" charset="-120"/>
                          <a:ea typeface="標楷體" panose="03000509000000000000" pitchFamily="65" charset="-120"/>
                        </a:rPr>
                        <a:t>Email</a:t>
                      </a:r>
                      <a:r>
                        <a:rPr lang="zh-TW" altLang="en-US" sz="1600" b="1" dirty="0">
                          <a:solidFill>
                            <a:schemeClr val="tx1"/>
                          </a:solidFill>
                          <a:latin typeface="標楷體" panose="03000509000000000000" pitchFamily="65" charset="-120"/>
                          <a:ea typeface="標楷體" panose="03000509000000000000" pitchFamily="65" charset="-120"/>
                        </a:rPr>
                        <a:t>、簡訊等多通道通知方式</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通知內容建立</a:t>
                      </a:r>
                      <a:r>
                        <a:rPr lang="en-US" altLang="zh-TW" sz="1600" b="1" dirty="0">
                          <a:solidFill>
                            <a:schemeClr val="tx1"/>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參數化、可彈性設定</a:t>
                      </a:r>
                      <a:r>
                        <a:rPr lang="en-US" altLang="zh-TW" sz="1600" b="1" dirty="0">
                          <a:solidFill>
                            <a:schemeClr val="tx1"/>
                          </a:solidFill>
                          <a:latin typeface="標楷體" panose="03000509000000000000" pitchFamily="65" charset="-120"/>
                          <a:ea typeface="標楷體" panose="03000509000000000000" pitchFamily="65" charset="-120"/>
                        </a:rPr>
                        <a:t>)</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通知排程與寄送狀態記錄</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發送紀錄查詢與收件回報</a:t>
                      </a:r>
                    </a:p>
                  </a:txBody>
                  <a:tcPr anchor="ctr"/>
                </a:tc>
                <a:extLst>
                  <a:ext uri="{0D108BD9-81ED-4DB2-BD59-A6C34878D82A}">
                    <a16:rowId xmlns:a16="http://schemas.microsoft.com/office/drawing/2014/main" val="1614775307"/>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現況問題</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13</a:t>
                      </a: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278530565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新增需求</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13</a:t>
                      </a:r>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25</a:t>
                      </a: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3311628388"/>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前端功能</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連結</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600" b="1" dirty="0">
                          <a:solidFill>
                            <a:schemeClr val="tx1"/>
                          </a:solidFill>
                          <a:latin typeface="標楷體" panose="03000509000000000000" pitchFamily="65" charset="-120"/>
                          <a:ea typeface="標楷體" panose="03000509000000000000" pitchFamily="65" charset="-120"/>
                        </a:rPr>
                        <a:t>無</a:t>
                      </a:r>
                    </a:p>
                  </a:txBody>
                  <a:tcPr anchor="ctr"/>
                </a:tc>
                <a:extLst>
                  <a:ext uri="{0D108BD9-81ED-4DB2-BD59-A6C34878D82A}">
                    <a16:rowId xmlns:a16="http://schemas.microsoft.com/office/drawing/2014/main" val="14727436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前置作業</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無</a:t>
                      </a:r>
                    </a:p>
                  </a:txBody>
                  <a:tcPr anchor="ctr"/>
                </a:tc>
                <a:extLst>
                  <a:ext uri="{0D108BD9-81ED-4DB2-BD59-A6C34878D82A}">
                    <a16:rowId xmlns:a16="http://schemas.microsoft.com/office/drawing/2014/main" val="3360767516"/>
                  </a:ext>
                </a:extLst>
              </a:tr>
            </a:tbl>
          </a:graphicData>
        </a:graphic>
      </p:graphicFrame>
    </p:spTree>
    <p:extLst>
      <p:ext uri="{BB962C8B-B14F-4D97-AF65-F5344CB8AC3E}">
        <p14:creationId xmlns:p14="http://schemas.microsoft.com/office/powerpoint/2010/main" val="4240891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73B03-BBDD-140E-C2E5-87D416E9D42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F4CF1EE-00DB-0C73-0C08-94D5F35F08B4}"/>
              </a:ext>
            </a:extLst>
          </p:cNvPr>
          <p:cNvSpPr>
            <a:spLocks noGrp="1"/>
          </p:cNvSpPr>
          <p:nvPr>
            <p:ph type="title"/>
          </p:nvPr>
        </p:nvSpPr>
        <p:spPr/>
        <p:txBody>
          <a:bodyPr>
            <a:normAutofit fontScale="90000"/>
          </a:bodyPr>
          <a:lstStyle/>
          <a:p>
            <a:r>
              <a:rPr lang="zh-TW" altLang="en-US" sz="5400" b="1" dirty="0">
                <a:latin typeface="標楷體" panose="03000509000000000000" pitchFamily="65" charset="-120"/>
                <a:ea typeface="標楷體" panose="03000509000000000000" pitchFamily="65" charset="-120"/>
              </a:rPr>
              <a:t>貳</a:t>
            </a:r>
            <a:r>
              <a:rPr lang="en-US" altLang="zh-TW" sz="5400" b="1" dirty="0">
                <a:latin typeface="標楷體" panose="03000509000000000000" pitchFamily="65" charset="-120"/>
                <a:ea typeface="標楷體" panose="03000509000000000000" pitchFamily="65" charset="-120"/>
              </a:rPr>
              <a:t>､</a:t>
            </a:r>
            <a:r>
              <a:rPr lang="zh-TW" altLang="en-US" sz="5400" b="1" dirty="0">
                <a:latin typeface="標楷體" panose="03000509000000000000" pitchFamily="65" charset="-120"/>
                <a:ea typeface="標楷體" panose="03000509000000000000" pitchFamily="65" charset="-120"/>
              </a:rPr>
              <a:t>功能規格</a:t>
            </a:r>
            <a:r>
              <a:rPr lang="zh-TW" altLang="en-US" sz="5400" dirty="0">
                <a:latin typeface="標楷體" panose="03000509000000000000" pitchFamily="65" charset="-120"/>
                <a:ea typeface="標楷體" panose="03000509000000000000" pitchFamily="65" charset="-120"/>
              </a:rPr>
              <a:t>彙總</a:t>
            </a:r>
            <a:endParaRPr lang="zh-TW" altLang="en-US" sz="5400" b="1" dirty="0"/>
          </a:p>
        </p:txBody>
      </p:sp>
      <p:sp>
        <p:nvSpPr>
          <p:cNvPr id="5" name="投影片編號版面配置區 4">
            <a:extLst>
              <a:ext uri="{FF2B5EF4-FFF2-40B4-BE49-F238E27FC236}">
                <a16:creationId xmlns:a16="http://schemas.microsoft.com/office/drawing/2014/main" id="{EB84A3DA-37BF-5E35-FB8A-1E94DEBA8766}"/>
              </a:ext>
            </a:extLst>
          </p:cNvPr>
          <p:cNvSpPr>
            <a:spLocks noGrp="1"/>
          </p:cNvSpPr>
          <p:nvPr>
            <p:ph type="sldNum" sz="quarter" idx="12"/>
          </p:nvPr>
        </p:nvSpPr>
        <p:spPr/>
        <p:txBody>
          <a:bodyPr/>
          <a:lstStyle/>
          <a:p>
            <a:fld id="{181775EB-602A-4E19-9A30-BA4BDD1A3E8E}" type="slidenum">
              <a:rPr lang="zh-TW" altLang="en-US" smtClean="0"/>
              <a:t>12</a:t>
            </a:fld>
            <a:endParaRPr lang="zh-TW" altLang="en-US"/>
          </a:p>
        </p:txBody>
      </p:sp>
      <p:graphicFrame>
        <p:nvGraphicFramePr>
          <p:cNvPr id="8" name="表格 7">
            <a:extLst>
              <a:ext uri="{FF2B5EF4-FFF2-40B4-BE49-F238E27FC236}">
                <a16:creationId xmlns:a16="http://schemas.microsoft.com/office/drawing/2014/main" id="{F36D43A7-71FB-CA4C-6EE4-C72FE79F8299}"/>
              </a:ext>
            </a:extLst>
          </p:cNvPr>
          <p:cNvGraphicFramePr>
            <a:graphicFrameLocks noGrp="1"/>
          </p:cNvGraphicFramePr>
          <p:nvPr/>
        </p:nvGraphicFramePr>
        <p:xfrm>
          <a:off x="322146" y="1626633"/>
          <a:ext cx="5431883" cy="3916680"/>
        </p:xfrm>
        <a:graphic>
          <a:graphicData uri="http://schemas.openxmlformats.org/drawingml/2006/table">
            <a:tbl>
              <a:tblPr firstRow="1" bandRow="1">
                <a:tableStyleId>{21E4AEA4-8DFA-4A89-87EB-49C32662AFE0}</a:tableStyleId>
              </a:tblPr>
              <a:tblGrid>
                <a:gridCol w="1335669">
                  <a:extLst>
                    <a:ext uri="{9D8B030D-6E8A-4147-A177-3AD203B41FA5}">
                      <a16:colId xmlns:a16="http://schemas.microsoft.com/office/drawing/2014/main" val="1176964648"/>
                    </a:ext>
                  </a:extLst>
                </a:gridCol>
                <a:gridCol w="4096214">
                  <a:extLst>
                    <a:ext uri="{9D8B030D-6E8A-4147-A177-3AD203B41FA5}">
                      <a16:colId xmlns:a16="http://schemas.microsoft.com/office/drawing/2014/main" val="1761002868"/>
                    </a:ext>
                  </a:extLst>
                </a:gridCol>
              </a:tblGrid>
              <a:tr h="370840">
                <a:tc>
                  <a:txBody>
                    <a:bodyPr/>
                    <a:lstStyle/>
                    <a:p>
                      <a:endParaRPr lang="zh-TW" altLang="en-US" sz="1600" b="1" dirty="0">
                        <a:solidFill>
                          <a:schemeClr val="tx1"/>
                        </a:solidFill>
                        <a:latin typeface="標楷體" panose="03000509000000000000" pitchFamily="65" charset="-120"/>
                        <a:ea typeface="標楷體" panose="03000509000000000000" pitchFamily="65" charset="-120"/>
                      </a:endParaRPr>
                    </a:p>
                  </a:txBody>
                  <a:tcPr/>
                </a:tc>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說明</a:t>
                      </a:r>
                    </a:p>
                  </a:txBody>
                  <a:tcPr/>
                </a:tc>
                <a:extLst>
                  <a:ext uri="{0D108BD9-81ED-4DB2-BD59-A6C34878D82A}">
                    <a16:rowId xmlns:a16="http://schemas.microsoft.com/office/drawing/2014/main" val="2472903476"/>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核心功能</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課後問卷填寫、收集與統計</a:t>
                      </a:r>
                    </a:p>
                  </a:txBody>
                  <a:tcPr anchor="ctr"/>
                </a:tc>
                <a:extLst>
                  <a:ext uri="{0D108BD9-81ED-4DB2-BD59-A6C34878D82A}">
                    <a16:rowId xmlns:a16="http://schemas.microsoft.com/office/drawing/2014/main" val="1995450423"/>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細項功能</a:t>
                      </a:r>
                    </a:p>
                  </a:txBody>
                  <a:tcPr anchor="ctr"/>
                </a:tc>
                <a:tc>
                  <a:txBody>
                    <a:bodyPr/>
                    <a:lstStyle/>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線上問卷模板建置</a:t>
                      </a:r>
                      <a:r>
                        <a:rPr lang="en-US" altLang="zh-TW" sz="1600" b="1" dirty="0">
                          <a:solidFill>
                            <a:schemeClr val="tx1"/>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含多講師問卷設計</a:t>
                      </a:r>
                      <a:r>
                        <a:rPr lang="en-US" altLang="zh-TW" sz="1600" b="1" dirty="0">
                          <a:solidFill>
                            <a:schemeClr val="tx1"/>
                          </a:solidFill>
                          <a:latin typeface="標楷體" panose="03000509000000000000" pitchFamily="65" charset="-120"/>
                          <a:ea typeface="標楷體" panose="03000509000000000000" pitchFamily="65" charset="-120"/>
                        </a:rPr>
                        <a:t>)</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指定課程，學員填寫才能取得證書</a:t>
                      </a:r>
                      <a:endParaRPr lang="en-US" altLang="zh-TW" sz="1600" b="1" dirty="0">
                        <a:solidFill>
                          <a:schemeClr val="tx1"/>
                        </a:solidFill>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自動記錄並彙整統計</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統計圖表輸出與滿意度報告自動產出</a:t>
                      </a:r>
                    </a:p>
                  </a:txBody>
                  <a:tcPr anchor="ctr"/>
                </a:tc>
                <a:extLst>
                  <a:ext uri="{0D108BD9-81ED-4DB2-BD59-A6C34878D82A}">
                    <a16:rowId xmlns:a16="http://schemas.microsoft.com/office/drawing/2014/main" val="1614775307"/>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現況問題</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14</a:t>
                      </a: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278530565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新增需求</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21</a:t>
                      </a: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3311628388"/>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前端功能</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連結</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600" b="1" dirty="0">
                          <a:solidFill>
                            <a:schemeClr val="tx1"/>
                          </a:solidFill>
                          <a:latin typeface="標楷體" panose="03000509000000000000" pitchFamily="65" charset="-120"/>
                          <a:ea typeface="標楷體" panose="03000509000000000000" pitchFamily="65" charset="-120"/>
                        </a:rPr>
                        <a:t>無</a:t>
                      </a:r>
                    </a:p>
                  </a:txBody>
                  <a:tcPr anchor="ctr"/>
                </a:tc>
                <a:extLst>
                  <a:ext uri="{0D108BD9-81ED-4DB2-BD59-A6C34878D82A}">
                    <a16:rowId xmlns:a16="http://schemas.microsoft.com/office/drawing/2014/main" val="14727436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前置作業</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無</a:t>
                      </a:r>
                    </a:p>
                  </a:txBody>
                  <a:tcPr anchor="ctr"/>
                </a:tc>
                <a:extLst>
                  <a:ext uri="{0D108BD9-81ED-4DB2-BD59-A6C34878D82A}">
                    <a16:rowId xmlns:a16="http://schemas.microsoft.com/office/drawing/2014/main" val="3360767516"/>
                  </a:ext>
                </a:extLst>
              </a:tr>
            </a:tbl>
          </a:graphicData>
        </a:graphic>
      </p:graphicFrame>
      <p:sp>
        <p:nvSpPr>
          <p:cNvPr id="12" name="矩形: 圓角 11">
            <a:extLst>
              <a:ext uri="{FF2B5EF4-FFF2-40B4-BE49-F238E27FC236}">
                <a16:creationId xmlns:a16="http://schemas.microsoft.com/office/drawing/2014/main" id="{2132DE28-298E-99A1-2370-021CE342ED5D}"/>
              </a:ext>
            </a:extLst>
          </p:cNvPr>
          <p:cNvSpPr/>
          <p:nvPr/>
        </p:nvSpPr>
        <p:spPr>
          <a:xfrm>
            <a:off x="322146" y="1073023"/>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TW" sz="2400" b="1" dirty="0">
                <a:latin typeface="標楷體" panose="03000509000000000000" pitchFamily="65" charset="-120"/>
                <a:ea typeface="標楷體" panose="03000509000000000000" pitchFamily="65" charset="-120"/>
              </a:rPr>
              <a:t>11.</a:t>
            </a:r>
            <a:r>
              <a:rPr lang="zh-TW" altLang="en-US" sz="2400" b="1" dirty="0">
                <a:latin typeface="標楷體" panose="03000509000000000000" pitchFamily="65" charset="-120"/>
                <a:ea typeface="標楷體" panose="03000509000000000000" pitchFamily="65" charset="-120"/>
              </a:rPr>
              <a:t>滿意度調查模組</a:t>
            </a:r>
          </a:p>
        </p:txBody>
      </p:sp>
      <p:sp>
        <p:nvSpPr>
          <p:cNvPr id="13" name="矩形: 圓角 12">
            <a:extLst>
              <a:ext uri="{FF2B5EF4-FFF2-40B4-BE49-F238E27FC236}">
                <a16:creationId xmlns:a16="http://schemas.microsoft.com/office/drawing/2014/main" id="{B1F9F36B-17F8-A070-A506-28D3B68CD69F}"/>
              </a:ext>
            </a:extLst>
          </p:cNvPr>
          <p:cNvSpPr/>
          <p:nvPr/>
        </p:nvSpPr>
        <p:spPr>
          <a:xfrm>
            <a:off x="6336370" y="1073023"/>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TW" sz="2400" b="1" dirty="0">
                <a:latin typeface="標楷體" panose="03000509000000000000" pitchFamily="65" charset="-120"/>
                <a:ea typeface="標楷體" panose="03000509000000000000" pitchFamily="65" charset="-120"/>
              </a:rPr>
              <a:t>12.</a:t>
            </a:r>
            <a:r>
              <a:rPr lang="zh-TW" altLang="en-US" sz="2400" b="1" dirty="0">
                <a:latin typeface="標楷體" panose="03000509000000000000" pitchFamily="65" charset="-120"/>
                <a:ea typeface="標楷體" panose="03000509000000000000" pitchFamily="65" charset="-120"/>
              </a:rPr>
              <a:t>統計報表模組</a:t>
            </a:r>
          </a:p>
        </p:txBody>
      </p:sp>
      <p:graphicFrame>
        <p:nvGraphicFramePr>
          <p:cNvPr id="14" name="表格 13">
            <a:extLst>
              <a:ext uri="{FF2B5EF4-FFF2-40B4-BE49-F238E27FC236}">
                <a16:creationId xmlns:a16="http://schemas.microsoft.com/office/drawing/2014/main" id="{B66545C3-9EE0-9575-156F-4DC83649D55E}"/>
              </a:ext>
            </a:extLst>
          </p:cNvPr>
          <p:cNvGraphicFramePr>
            <a:graphicFrameLocks noGrp="1"/>
          </p:cNvGraphicFramePr>
          <p:nvPr/>
        </p:nvGraphicFramePr>
        <p:xfrm>
          <a:off x="6336370" y="1626633"/>
          <a:ext cx="5431883" cy="3672840"/>
        </p:xfrm>
        <a:graphic>
          <a:graphicData uri="http://schemas.openxmlformats.org/drawingml/2006/table">
            <a:tbl>
              <a:tblPr firstRow="1" bandRow="1">
                <a:tableStyleId>{21E4AEA4-8DFA-4A89-87EB-49C32662AFE0}</a:tableStyleId>
              </a:tblPr>
              <a:tblGrid>
                <a:gridCol w="1335669">
                  <a:extLst>
                    <a:ext uri="{9D8B030D-6E8A-4147-A177-3AD203B41FA5}">
                      <a16:colId xmlns:a16="http://schemas.microsoft.com/office/drawing/2014/main" val="1176964648"/>
                    </a:ext>
                  </a:extLst>
                </a:gridCol>
                <a:gridCol w="4096214">
                  <a:extLst>
                    <a:ext uri="{9D8B030D-6E8A-4147-A177-3AD203B41FA5}">
                      <a16:colId xmlns:a16="http://schemas.microsoft.com/office/drawing/2014/main" val="1761002868"/>
                    </a:ext>
                  </a:extLst>
                </a:gridCol>
              </a:tblGrid>
              <a:tr h="370840">
                <a:tc>
                  <a:txBody>
                    <a:bodyPr/>
                    <a:lstStyle/>
                    <a:p>
                      <a:endParaRPr lang="zh-TW" altLang="en-US" sz="1600" b="1" dirty="0">
                        <a:solidFill>
                          <a:schemeClr val="tx1"/>
                        </a:solidFill>
                        <a:latin typeface="標楷體" panose="03000509000000000000" pitchFamily="65" charset="-120"/>
                        <a:ea typeface="標楷體" panose="03000509000000000000" pitchFamily="65" charset="-120"/>
                      </a:endParaRPr>
                    </a:p>
                  </a:txBody>
                  <a:tcPr/>
                </a:tc>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說明</a:t>
                      </a:r>
                    </a:p>
                  </a:txBody>
                  <a:tcPr/>
                </a:tc>
                <a:extLst>
                  <a:ext uri="{0D108BD9-81ED-4DB2-BD59-A6C34878D82A}">
                    <a16:rowId xmlns:a16="http://schemas.microsoft.com/office/drawing/2014/main" val="2472903476"/>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核心功能</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課程承辦人</a:t>
                      </a:r>
                      <a:r>
                        <a:rPr lang="en-US" altLang="zh-TW" sz="1600" b="1" dirty="0">
                          <a:solidFill>
                            <a:schemeClr val="tx1"/>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管理者用分析工具</a:t>
                      </a:r>
                    </a:p>
                  </a:txBody>
                  <a:tcPr anchor="ctr"/>
                </a:tc>
                <a:extLst>
                  <a:ext uri="{0D108BD9-81ED-4DB2-BD59-A6C34878D82A}">
                    <a16:rowId xmlns:a16="http://schemas.microsoft.com/office/drawing/2014/main" val="1995450423"/>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細項功能</a:t>
                      </a:r>
                    </a:p>
                  </a:txBody>
                  <a:tcPr anchor="ctr"/>
                </a:tc>
                <a:tc>
                  <a:txBody>
                    <a:bodyPr/>
                    <a:lstStyle/>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匯出報名名單、繳費名單、課後統計等</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發票與金流統計</a:t>
                      </a:r>
                      <a:r>
                        <a:rPr lang="en-US" altLang="zh-TW" sz="1600" b="1" dirty="0">
                          <a:solidFill>
                            <a:schemeClr val="tx1"/>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依課程</a:t>
                      </a:r>
                      <a:r>
                        <a:rPr lang="en-US" altLang="zh-TW" sz="1600" b="1" dirty="0">
                          <a:solidFill>
                            <a:schemeClr val="tx1"/>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月份等</a:t>
                      </a:r>
                      <a:r>
                        <a:rPr lang="en-US" altLang="zh-TW" sz="1600" b="1" dirty="0">
                          <a:solidFill>
                            <a:schemeClr val="tx1"/>
                          </a:solidFill>
                          <a:latin typeface="標楷體" panose="03000509000000000000" pitchFamily="65" charset="-120"/>
                          <a:ea typeface="標楷體" panose="03000509000000000000" pitchFamily="65" charset="-120"/>
                        </a:rPr>
                        <a:t>)</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常用報表轉出</a:t>
                      </a:r>
                      <a:r>
                        <a:rPr lang="en-US" altLang="zh-TW" sz="1600" b="1" dirty="0">
                          <a:solidFill>
                            <a:schemeClr val="tx1"/>
                          </a:solidFill>
                          <a:latin typeface="標楷體" panose="03000509000000000000" pitchFamily="65" charset="-120"/>
                          <a:ea typeface="標楷體" panose="03000509000000000000" pitchFamily="65" charset="-120"/>
                        </a:rPr>
                        <a:t>(Excel</a:t>
                      </a:r>
                      <a:r>
                        <a:rPr lang="zh-TW" altLang="en-US" sz="1600" b="1" dirty="0">
                          <a:solidFill>
                            <a:schemeClr val="tx1"/>
                          </a:solidFill>
                          <a:latin typeface="標楷體" panose="03000509000000000000" pitchFamily="65" charset="-120"/>
                          <a:ea typeface="標楷體" panose="03000509000000000000" pitchFamily="65" charset="-120"/>
                        </a:rPr>
                        <a:t>套版</a:t>
                      </a:r>
                      <a:r>
                        <a:rPr lang="en-US" altLang="zh-TW" sz="1600" b="1" dirty="0">
                          <a:solidFill>
                            <a:schemeClr val="tx1"/>
                          </a:solidFill>
                          <a:latin typeface="標楷體" panose="03000509000000000000" pitchFamily="65" charset="-120"/>
                          <a:ea typeface="標楷體" panose="03000509000000000000" pitchFamily="65" charset="-120"/>
                        </a:rPr>
                        <a:t>)</a:t>
                      </a:r>
                    </a:p>
                  </a:txBody>
                  <a:tcPr anchor="ctr"/>
                </a:tc>
                <a:extLst>
                  <a:ext uri="{0D108BD9-81ED-4DB2-BD59-A6C34878D82A}">
                    <a16:rowId xmlns:a16="http://schemas.microsoft.com/office/drawing/2014/main" val="1614775307"/>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現況問題</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17</a:t>
                      </a:r>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18</a:t>
                      </a: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278530565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新增需求</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600" b="1" dirty="0">
                          <a:solidFill>
                            <a:schemeClr val="tx1"/>
                          </a:solidFill>
                          <a:latin typeface="標楷體" panose="03000509000000000000" pitchFamily="65" charset="-120"/>
                          <a:ea typeface="標楷體" panose="03000509000000000000" pitchFamily="65" charset="-120"/>
                        </a:rPr>
                        <a:t>無</a:t>
                      </a:r>
                    </a:p>
                  </a:txBody>
                  <a:tcPr anchor="ctr"/>
                </a:tc>
                <a:extLst>
                  <a:ext uri="{0D108BD9-81ED-4DB2-BD59-A6C34878D82A}">
                    <a16:rowId xmlns:a16="http://schemas.microsoft.com/office/drawing/2014/main" val="3311628388"/>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前端功能</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連結</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600" b="1" dirty="0">
                          <a:solidFill>
                            <a:schemeClr val="tx1"/>
                          </a:solidFill>
                          <a:latin typeface="標楷體" panose="03000509000000000000" pitchFamily="65" charset="-120"/>
                          <a:ea typeface="標楷體" panose="03000509000000000000" pitchFamily="65" charset="-120"/>
                        </a:rPr>
                        <a:t>無</a:t>
                      </a:r>
                    </a:p>
                  </a:txBody>
                  <a:tcPr anchor="ctr"/>
                </a:tc>
                <a:extLst>
                  <a:ext uri="{0D108BD9-81ED-4DB2-BD59-A6C34878D82A}">
                    <a16:rowId xmlns:a16="http://schemas.microsoft.com/office/drawing/2014/main" val="14727436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前置作業</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無</a:t>
                      </a:r>
                    </a:p>
                  </a:txBody>
                  <a:tcPr anchor="ctr"/>
                </a:tc>
                <a:extLst>
                  <a:ext uri="{0D108BD9-81ED-4DB2-BD59-A6C34878D82A}">
                    <a16:rowId xmlns:a16="http://schemas.microsoft.com/office/drawing/2014/main" val="3360767516"/>
                  </a:ext>
                </a:extLst>
              </a:tr>
            </a:tbl>
          </a:graphicData>
        </a:graphic>
      </p:graphicFrame>
    </p:spTree>
    <p:extLst>
      <p:ext uri="{BB962C8B-B14F-4D97-AF65-F5344CB8AC3E}">
        <p14:creationId xmlns:p14="http://schemas.microsoft.com/office/powerpoint/2010/main" val="1324670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73E73A-AAF9-4690-A401-EB418EBF0B43}"/>
              </a:ext>
            </a:extLst>
          </p:cNvPr>
          <p:cNvSpPr>
            <a:spLocks noGrp="1"/>
          </p:cNvSpPr>
          <p:nvPr>
            <p:ph type="title"/>
          </p:nvPr>
        </p:nvSpPr>
        <p:spPr/>
        <p:txBody>
          <a:bodyPr>
            <a:normAutofit fontScale="90000"/>
          </a:bodyPr>
          <a:lstStyle/>
          <a:p>
            <a:r>
              <a:rPr lang="zh-TW" altLang="en-US" sz="5400" dirty="0">
                <a:latin typeface="標楷體" panose="03000509000000000000" pitchFamily="65" charset="-120"/>
                <a:ea typeface="標楷體" panose="03000509000000000000" pitchFamily="65" charset="-120"/>
              </a:rPr>
              <a:t>參</a:t>
            </a:r>
            <a:r>
              <a:rPr lang="en-US" altLang="zh-TW" sz="5400" b="1" dirty="0">
                <a:latin typeface="標楷體" panose="03000509000000000000" pitchFamily="65" charset="-120"/>
                <a:ea typeface="標楷體" panose="03000509000000000000" pitchFamily="65" charset="-120"/>
              </a:rPr>
              <a:t>､</a:t>
            </a:r>
            <a:r>
              <a:rPr lang="zh-TW" altLang="en-US" sz="5400" b="1" dirty="0">
                <a:latin typeface="標楷體" panose="03000509000000000000" pitchFamily="65" charset="-120"/>
                <a:ea typeface="標楷體" panose="03000509000000000000" pitchFamily="65" charset="-120"/>
              </a:rPr>
              <a:t>預計開發期程</a:t>
            </a:r>
          </a:p>
        </p:txBody>
      </p:sp>
      <p:sp>
        <p:nvSpPr>
          <p:cNvPr id="5" name="投影片編號版面配置區 4">
            <a:extLst>
              <a:ext uri="{FF2B5EF4-FFF2-40B4-BE49-F238E27FC236}">
                <a16:creationId xmlns:a16="http://schemas.microsoft.com/office/drawing/2014/main" id="{540BC644-1C54-5BE6-52D1-47C861E14C62}"/>
              </a:ext>
            </a:extLst>
          </p:cNvPr>
          <p:cNvSpPr>
            <a:spLocks noGrp="1"/>
          </p:cNvSpPr>
          <p:nvPr>
            <p:ph type="sldNum" sz="quarter" idx="12"/>
          </p:nvPr>
        </p:nvSpPr>
        <p:spPr/>
        <p:txBody>
          <a:bodyPr/>
          <a:lstStyle/>
          <a:p>
            <a:fld id="{181775EB-602A-4E19-9A30-BA4BDD1A3E8E}" type="slidenum">
              <a:rPr lang="zh-TW" altLang="en-US" smtClean="0"/>
              <a:t>13</a:t>
            </a:fld>
            <a:endParaRPr lang="zh-TW" altLang="en-US"/>
          </a:p>
        </p:txBody>
      </p:sp>
      <p:graphicFrame>
        <p:nvGraphicFramePr>
          <p:cNvPr id="9" name="表格 14">
            <a:extLst>
              <a:ext uri="{FF2B5EF4-FFF2-40B4-BE49-F238E27FC236}">
                <a16:creationId xmlns:a16="http://schemas.microsoft.com/office/drawing/2014/main" id="{54F3F750-C07C-4AE0-B97A-0EF40D6E5FCF}"/>
              </a:ext>
            </a:extLst>
          </p:cNvPr>
          <p:cNvGraphicFramePr>
            <a:graphicFrameLocks noGrp="1"/>
          </p:cNvGraphicFramePr>
          <p:nvPr>
            <p:extLst>
              <p:ext uri="{D42A27DB-BD31-4B8C-83A1-F6EECF244321}">
                <p14:modId xmlns:p14="http://schemas.microsoft.com/office/powerpoint/2010/main" val="801141674"/>
              </p:ext>
            </p:extLst>
          </p:nvPr>
        </p:nvGraphicFramePr>
        <p:xfrm>
          <a:off x="1105984" y="1232257"/>
          <a:ext cx="9698930" cy="3337560"/>
        </p:xfrm>
        <a:graphic>
          <a:graphicData uri="http://schemas.openxmlformats.org/drawingml/2006/table">
            <a:tbl>
              <a:tblPr firstRow="1" bandRow="1">
                <a:tableStyleId>{16D9F66E-5EB9-4882-86FB-DCBF35E3C3E4}</a:tableStyleId>
              </a:tblPr>
              <a:tblGrid>
                <a:gridCol w="1376971">
                  <a:extLst>
                    <a:ext uri="{9D8B030D-6E8A-4147-A177-3AD203B41FA5}">
                      <a16:colId xmlns:a16="http://schemas.microsoft.com/office/drawing/2014/main" val="259855070"/>
                    </a:ext>
                  </a:extLst>
                </a:gridCol>
                <a:gridCol w="489527">
                  <a:extLst>
                    <a:ext uri="{9D8B030D-6E8A-4147-A177-3AD203B41FA5}">
                      <a16:colId xmlns:a16="http://schemas.microsoft.com/office/drawing/2014/main" val="663893575"/>
                    </a:ext>
                  </a:extLst>
                </a:gridCol>
                <a:gridCol w="489527">
                  <a:extLst>
                    <a:ext uri="{9D8B030D-6E8A-4147-A177-3AD203B41FA5}">
                      <a16:colId xmlns:a16="http://schemas.microsoft.com/office/drawing/2014/main" val="1419926673"/>
                    </a:ext>
                  </a:extLst>
                </a:gridCol>
                <a:gridCol w="489527">
                  <a:extLst>
                    <a:ext uri="{9D8B030D-6E8A-4147-A177-3AD203B41FA5}">
                      <a16:colId xmlns:a16="http://schemas.microsoft.com/office/drawing/2014/main" val="3465064698"/>
                    </a:ext>
                  </a:extLst>
                </a:gridCol>
                <a:gridCol w="489527">
                  <a:extLst>
                    <a:ext uri="{9D8B030D-6E8A-4147-A177-3AD203B41FA5}">
                      <a16:colId xmlns:a16="http://schemas.microsoft.com/office/drawing/2014/main" val="3752590219"/>
                    </a:ext>
                  </a:extLst>
                </a:gridCol>
                <a:gridCol w="489527">
                  <a:extLst>
                    <a:ext uri="{9D8B030D-6E8A-4147-A177-3AD203B41FA5}">
                      <a16:colId xmlns:a16="http://schemas.microsoft.com/office/drawing/2014/main" val="1038645791"/>
                    </a:ext>
                  </a:extLst>
                </a:gridCol>
                <a:gridCol w="489527">
                  <a:extLst>
                    <a:ext uri="{9D8B030D-6E8A-4147-A177-3AD203B41FA5}">
                      <a16:colId xmlns:a16="http://schemas.microsoft.com/office/drawing/2014/main" val="1059511238"/>
                    </a:ext>
                  </a:extLst>
                </a:gridCol>
                <a:gridCol w="489527">
                  <a:extLst>
                    <a:ext uri="{9D8B030D-6E8A-4147-A177-3AD203B41FA5}">
                      <a16:colId xmlns:a16="http://schemas.microsoft.com/office/drawing/2014/main" val="4216815102"/>
                    </a:ext>
                  </a:extLst>
                </a:gridCol>
                <a:gridCol w="489527">
                  <a:extLst>
                    <a:ext uri="{9D8B030D-6E8A-4147-A177-3AD203B41FA5}">
                      <a16:colId xmlns:a16="http://schemas.microsoft.com/office/drawing/2014/main" val="3648324934"/>
                    </a:ext>
                  </a:extLst>
                </a:gridCol>
                <a:gridCol w="489527">
                  <a:extLst>
                    <a:ext uri="{9D8B030D-6E8A-4147-A177-3AD203B41FA5}">
                      <a16:colId xmlns:a16="http://schemas.microsoft.com/office/drawing/2014/main" val="3672231505"/>
                    </a:ext>
                  </a:extLst>
                </a:gridCol>
                <a:gridCol w="489527">
                  <a:extLst>
                    <a:ext uri="{9D8B030D-6E8A-4147-A177-3AD203B41FA5}">
                      <a16:colId xmlns:a16="http://schemas.microsoft.com/office/drawing/2014/main" val="3051665649"/>
                    </a:ext>
                  </a:extLst>
                </a:gridCol>
                <a:gridCol w="489527">
                  <a:extLst>
                    <a:ext uri="{9D8B030D-6E8A-4147-A177-3AD203B41FA5}">
                      <a16:colId xmlns:a16="http://schemas.microsoft.com/office/drawing/2014/main" val="227472367"/>
                    </a:ext>
                  </a:extLst>
                </a:gridCol>
                <a:gridCol w="489527">
                  <a:extLst>
                    <a:ext uri="{9D8B030D-6E8A-4147-A177-3AD203B41FA5}">
                      <a16:colId xmlns:a16="http://schemas.microsoft.com/office/drawing/2014/main" val="2426447352"/>
                    </a:ext>
                  </a:extLst>
                </a:gridCol>
                <a:gridCol w="489527">
                  <a:extLst>
                    <a:ext uri="{9D8B030D-6E8A-4147-A177-3AD203B41FA5}">
                      <a16:colId xmlns:a16="http://schemas.microsoft.com/office/drawing/2014/main" val="1126006088"/>
                    </a:ext>
                  </a:extLst>
                </a:gridCol>
                <a:gridCol w="489527">
                  <a:extLst>
                    <a:ext uri="{9D8B030D-6E8A-4147-A177-3AD203B41FA5}">
                      <a16:colId xmlns:a16="http://schemas.microsoft.com/office/drawing/2014/main" val="3648766362"/>
                    </a:ext>
                  </a:extLst>
                </a:gridCol>
                <a:gridCol w="489527">
                  <a:extLst>
                    <a:ext uri="{9D8B030D-6E8A-4147-A177-3AD203B41FA5}">
                      <a16:colId xmlns:a16="http://schemas.microsoft.com/office/drawing/2014/main" val="4086782226"/>
                    </a:ext>
                  </a:extLst>
                </a:gridCol>
                <a:gridCol w="489527">
                  <a:extLst>
                    <a:ext uri="{9D8B030D-6E8A-4147-A177-3AD203B41FA5}">
                      <a16:colId xmlns:a16="http://schemas.microsoft.com/office/drawing/2014/main" val="1175907053"/>
                    </a:ext>
                  </a:extLst>
                </a:gridCol>
                <a:gridCol w="489527">
                  <a:extLst>
                    <a:ext uri="{9D8B030D-6E8A-4147-A177-3AD203B41FA5}">
                      <a16:colId xmlns:a16="http://schemas.microsoft.com/office/drawing/2014/main" val="1064427970"/>
                    </a:ext>
                  </a:extLst>
                </a:gridCol>
              </a:tblGrid>
              <a:tr h="370840">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gridSpan="6">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600" b="1" dirty="0">
                          <a:latin typeface="標楷體" panose="03000509000000000000" pitchFamily="65" charset="-120"/>
                          <a:ea typeface="標楷體" panose="03000509000000000000" pitchFamily="65" charset="-120"/>
                        </a:rPr>
                        <a:t>2025</a:t>
                      </a:r>
                      <a:r>
                        <a:rPr lang="zh-TW" altLang="en-US" sz="1600" b="1" dirty="0">
                          <a:latin typeface="標楷體" panose="03000509000000000000" pitchFamily="65" charset="-120"/>
                          <a:ea typeface="標楷體" panose="03000509000000000000" pitchFamily="65" charset="-120"/>
                        </a:rPr>
                        <a:t>年度</a:t>
                      </a:r>
                    </a:p>
                  </a:txBody>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gridSpan="11">
                  <a:txBody>
                    <a:bodyPr/>
                    <a:lstStyle/>
                    <a:p>
                      <a:pPr algn="ctr"/>
                      <a:r>
                        <a:rPr lang="en-US" altLang="zh-TW" sz="1600" b="1" dirty="0">
                          <a:latin typeface="標楷體" panose="03000509000000000000" pitchFamily="65" charset="-120"/>
                          <a:ea typeface="標楷體" panose="03000509000000000000" pitchFamily="65" charset="-120"/>
                        </a:rPr>
                        <a:t>2026</a:t>
                      </a:r>
                      <a:r>
                        <a:rPr lang="zh-TW" altLang="en-US" sz="1600" b="1" dirty="0">
                          <a:latin typeface="標楷體" panose="03000509000000000000" pitchFamily="65" charset="-120"/>
                          <a:ea typeface="標楷體" panose="03000509000000000000" pitchFamily="65" charset="-120"/>
                        </a:rPr>
                        <a:t>年度</a:t>
                      </a:r>
                    </a:p>
                  </a:txBody>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168911090"/>
                  </a:ext>
                </a:extLst>
              </a:tr>
              <a:tr h="370840">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600" b="0" dirty="0">
                          <a:latin typeface="標楷體" panose="03000509000000000000" pitchFamily="65" charset="-120"/>
                          <a:ea typeface="標楷體" panose="03000509000000000000" pitchFamily="65" charset="-120"/>
                        </a:rPr>
                        <a:t>8</a:t>
                      </a:r>
                      <a:endParaRPr lang="zh-TW" altLang="en-US" sz="1600" b="0" dirty="0">
                        <a:latin typeface="標楷體" panose="03000509000000000000" pitchFamily="65" charset="-120"/>
                        <a:ea typeface="標楷體" panose="03000509000000000000" pitchFamily="65" charset="-120"/>
                      </a:endParaRPr>
                    </a:p>
                  </a:txBody>
                  <a:tcPr/>
                </a:tc>
                <a:tc>
                  <a:txBody>
                    <a:bodyPr/>
                    <a:lstStyle/>
                    <a:p>
                      <a:pPr algn="ctr"/>
                      <a:r>
                        <a:rPr lang="en-US" altLang="zh-TW" sz="1600" b="0" dirty="0">
                          <a:latin typeface="標楷體" panose="03000509000000000000" pitchFamily="65" charset="-120"/>
                          <a:ea typeface="標楷體" panose="03000509000000000000" pitchFamily="65" charset="-120"/>
                        </a:rPr>
                        <a:t>9</a:t>
                      </a:r>
                      <a:endParaRPr lang="zh-TW" altLang="en-US" sz="1600" b="0" dirty="0">
                        <a:latin typeface="標楷體" panose="03000509000000000000" pitchFamily="65" charset="-120"/>
                        <a:ea typeface="標楷體" panose="03000509000000000000" pitchFamily="65" charset="-120"/>
                      </a:endParaRPr>
                    </a:p>
                  </a:txBody>
                  <a:tcPr/>
                </a:tc>
                <a:tc>
                  <a:txBody>
                    <a:bodyPr/>
                    <a:lstStyle/>
                    <a:p>
                      <a:pPr algn="ctr"/>
                      <a:r>
                        <a:rPr lang="en-US" altLang="zh-TW" sz="1600" b="1" dirty="0">
                          <a:latin typeface="標楷體" panose="03000509000000000000" pitchFamily="65" charset="-120"/>
                          <a:ea typeface="標楷體" panose="03000509000000000000" pitchFamily="65" charset="-120"/>
                        </a:rPr>
                        <a:t>10</a:t>
                      </a:r>
                      <a:endParaRPr lang="zh-TW" altLang="en-US" sz="1600" b="1" dirty="0">
                        <a:latin typeface="標楷體" panose="03000509000000000000" pitchFamily="65" charset="-120"/>
                        <a:ea typeface="標楷體" panose="03000509000000000000" pitchFamily="65" charset="-120"/>
                      </a:endParaRPr>
                    </a:p>
                  </a:txBody>
                  <a:tcPr/>
                </a:tc>
                <a:tc>
                  <a:txBody>
                    <a:bodyPr/>
                    <a:lstStyle/>
                    <a:p>
                      <a:pPr algn="ctr"/>
                      <a:r>
                        <a:rPr lang="en-US" altLang="zh-TW" sz="1600" b="1" dirty="0">
                          <a:latin typeface="標楷體" panose="03000509000000000000" pitchFamily="65" charset="-120"/>
                          <a:ea typeface="標楷體" panose="03000509000000000000" pitchFamily="65" charset="-120"/>
                        </a:rPr>
                        <a:t>11</a:t>
                      </a:r>
                      <a:endParaRPr lang="zh-TW" altLang="en-US" sz="1600" b="1" dirty="0">
                        <a:latin typeface="標楷體" panose="03000509000000000000" pitchFamily="65" charset="-120"/>
                        <a:ea typeface="標楷體" panose="03000509000000000000" pitchFamily="65" charset="-120"/>
                      </a:endParaRPr>
                    </a:p>
                  </a:txBody>
                  <a:tcPr/>
                </a:tc>
                <a:tc>
                  <a:txBody>
                    <a:bodyPr/>
                    <a:lstStyle/>
                    <a:p>
                      <a:pPr algn="ctr"/>
                      <a:r>
                        <a:rPr lang="en-US" altLang="zh-TW" sz="1600" b="1" dirty="0">
                          <a:latin typeface="標楷體" panose="03000509000000000000" pitchFamily="65" charset="-120"/>
                          <a:ea typeface="標楷體" panose="03000509000000000000" pitchFamily="65" charset="-120"/>
                        </a:rPr>
                        <a:t>12</a:t>
                      </a:r>
                      <a:endParaRPr lang="zh-TW" altLang="en-US" sz="1600" b="1" dirty="0">
                        <a:latin typeface="標楷體" panose="03000509000000000000" pitchFamily="65" charset="-120"/>
                        <a:ea typeface="標楷體" panose="03000509000000000000" pitchFamily="65" charset="-120"/>
                      </a:endParaRPr>
                    </a:p>
                  </a:txBody>
                  <a:tcPr/>
                </a:tc>
                <a:tc>
                  <a:txBody>
                    <a:bodyPr/>
                    <a:lstStyle/>
                    <a:p>
                      <a:pPr algn="ctr"/>
                      <a:r>
                        <a:rPr lang="en-US" altLang="zh-TW" sz="1600" b="1" dirty="0">
                          <a:latin typeface="標楷體" panose="03000509000000000000" pitchFamily="65" charset="-120"/>
                          <a:ea typeface="標楷體" panose="03000509000000000000" pitchFamily="65" charset="-120"/>
                        </a:rPr>
                        <a:t>1</a:t>
                      </a:r>
                      <a:endParaRPr lang="zh-TW" altLang="en-US" sz="1600" b="1" dirty="0">
                        <a:latin typeface="標楷體" panose="03000509000000000000" pitchFamily="65" charset="-120"/>
                        <a:ea typeface="標楷體" panose="03000509000000000000" pitchFamily="65" charset="-120"/>
                      </a:endParaRPr>
                    </a:p>
                  </a:txBody>
                  <a:tcPr/>
                </a:tc>
                <a:tc>
                  <a:txBody>
                    <a:bodyPr/>
                    <a:lstStyle/>
                    <a:p>
                      <a:pPr algn="ctr"/>
                      <a:r>
                        <a:rPr lang="en-US" altLang="zh-TW" sz="1600" b="1" dirty="0">
                          <a:latin typeface="標楷體" panose="03000509000000000000" pitchFamily="65" charset="-120"/>
                          <a:ea typeface="標楷體" panose="03000509000000000000" pitchFamily="65" charset="-120"/>
                        </a:rPr>
                        <a:t>2</a:t>
                      </a:r>
                      <a:endParaRPr lang="zh-TW" altLang="en-US" sz="1600" b="1" dirty="0">
                        <a:latin typeface="標楷體" panose="03000509000000000000" pitchFamily="65" charset="-120"/>
                        <a:ea typeface="標楷體" panose="03000509000000000000" pitchFamily="65" charset="-120"/>
                      </a:endParaRPr>
                    </a:p>
                  </a:txBody>
                  <a:tcPr/>
                </a:tc>
                <a:tc>
                  <a:txBody>
                    <a:bodyPr/>
                    <a:lstStyle/>
                    <a:p>
                      <a:pPr algn="ctr"/>
                      <a:r>
                        <a:rPr lang="en-US" altLang="zh-TW" sz="1600" b="1" dirty="0">
                          <a:latin typeface="標楷體" panose="03000509000000000000" pitchFamily="65" charset="-120"/>
                          <a:ea typeface="標楷體" panose="03000509000000000000" pitchFamily="65" charset="-120"/>
                        </a:rPr>
                        <a:t>3</a:t>
                      </a:r>
                      <a:endParaRPr lang="zh-TW" altLang="en-US" sz="1600" b="1" dirty="0">
                        <a:latin typeface="標楷體" panose="03000509000000000000" pitchFamily="65" charset="-120"/>
                        <a:ea typeface="標楷體" panose="03000509000000000000" pitchFamily="65" charset="-120"/>
                      </a:endParaRPr>
                    </a:p>
                  </a:txBody>
                  <a:tcPr/>
                </a:tc>
                <a:tc>
                  <a:txBody>
                    <a:bodyPr/>
                    <a:lstStyle/>
                    <a:p>
                      <a:pPr algn="ctr"/>
                      <a:r>
                        <a:rPr lang="en-US" altLang="zh-TW" sz="1600" b="1" dirty="0">
                          <a:latin typeface="標楷體" panose="03000509000000000000" pitchFamily="65" charset="-120"/>
                          <a:ea typeface="標楷體" panose="03000509000000000000" pitchFamily="65" charset="-120"/>
                        </a:rPr>
                        <a:t>4</a:t>
                      </a:r>
                      <a:endParaRPr lang="zh-TW" altLang="en-US" sz="1600" b="1" dirty="0">
                        <a:latin typeface="標楷體" panose="03000509000000000000" pitchFamily="65" charset="-120"/>
                        <a:ea typeface="標楷體" panose="03000509000000000000" pitchFamily="65" charset="-120"/>
                      </a:endParaRPr>
                    </a:p>
                  </a:txBody>
                  <a:tcPr/>
                </a:tc>
                <a:tc>
                  <a:txBody>
                    <a:bodyPr/>
                    <a:lstStyle/>
                    <a:p>
                      <a:pPr algn="ctr"/>
                      <a:r>
                        <a:rPr lang="en-US" altLang="zh-TW" sz="1600" b="1" dirty="0">
                          <a:latin typeface="標楷體" panose="03000509000000000000" pitchFamily="65" charset="-120"/>
                          <a:ea typeface="標楷體" panose="03000509000000000000" pitchFamily="65" charset="-120"/>
                        </a:rPr>
                        <a:t>5</a:t>
                      </a:r>
                      <a:endParaRPr lang="zh-TW" altLang="en-US" sz="1600" b="1" dirty="0">
                        <a:latin typeface="標楷體" panose="03000509000000000000" pitchFamily="65" charset="-120"/>
                        <a:ea typeface="標楷體" panose="03000509000000000000" pitchFamily="65" charset="-120"/>
                      </a:endParaRPr>
                    </a:p>
                  </a:txBody>
                  <a:tcPr/>
                </a:tc>
                <a:tc>
                  <a:txBody>
                    <a:bodyPr/>
                    <a:lstStyle/>
                    <a:p>
                      <a:pPr algn="ctr"/>
                      <a:r>
                        <a:rPr lang="en-US" altLang="zh-TW" sz="1600" b="1" dirty="0">
                          <a:latin typeface="標楷體" panose="03000509000000000000" pitchFamily="65" charset="-120"/>
                          <a:ea typeface="標楷體" panose="03000509000000000000" pitchFamily="65" charset="-120"/>
                        </a:rPr>
                        <a:t>6</a:t>
                      </a:r>
                      <a:endParaRPr lang="zh-TW" altLang="en-US" sz="1600" b="1" dirty="0">
                        <a:latin typeface="標楷體" panose="03000509000000000000" pitchFamily="65" charset="-120"/>
                        <a:ea typeface="標楷體" panose="03000509000000000000" pitchFamily="65" charset="-120"/>
                      </a:endParaRPr>
                    </a:p>
                  </a:txBody>
                  <a:tcPr/>
                </a:tc>
                <a:tc>
                  <a:txBody>
                    <a:bodyPr/>
                    <a:lstStyle/>
                    <a:p>
                      <a:pPr algn="ctr"/>
                      <a:r>
                        <a:rPr lang="en-US" altLang="zh-TW" sz="1600" b="1" dirty="0">
                          <a:latin typeface="標楷體" panose="03000509000000000000" pitchFamily="65" charset="-120"/>
                          <a:ea typeface="標楷體" panose="03000509000000000000" pitchFamily="65" charset="-120"/>
                        </a:rPr>
                        <a:t>7</a:t>
                      </a:r>
                      <a:endParaRPr lang="zh-TW" altLang="en-US" sz="1600" b="1" dirty="0">
                        <a:latin typeface="標楷體" panose="03000509000000000000" pitchFamily="65" charset="-120"/>
                        <a:ea typeface="標楷體" panose="03000509000000000000" pitchFamily="65" charset="-120"/>
                      </a:endParaRPr>
                    </a:p>
                  </a:txBody>
                  <a:tcPr/>
                </a:tc>
                <a:tc>
                  <a:txBody>
                    <a:bodyPr/>
                    <a:lstStyle/>
                    <a:p>
                      <a:pPr algn="ctr"/>
                      <a:r>
                        <a:rPr lang="en-US" altLang="zh-TW" sz="1600" b="1" dirty="0">
                          <a:latin typeface="標楷體" panose="03000509000000000000" pitchFamily="65" charset="-120"/>
                          <a:ea typeface="標楷體" panose="03000509000000000000" pitchFamily="65" charset="-120"/>
                        </a:rPr>
                        <a:t>8</a:t>
                      </a:r>
                      <a:endParaRPr lang="zh-TW" altLang="en-US" sz="1600" b="1" dirty="0">
                        <a:latin typeface="標楷體" panose="03000509000000000000" pitchFamily="65" charset="-120"/>
                        <a:ea typeface="標楷體" panose="03000509000000000000" pitchFamily="65" charset="-120"/>
                      </a:endParaRPr>
                    </a:p>
                  </a:txBody>
                  <a:tcPr/>
                </a:tc>
                <a:tc>
                  <a:txBody>
                    <a:bodyPr/>
                    <a:lstStyle/>
                    <a:p>
                      <a:pPr algn="ctr"/>
                      <a:r>
                        <a:rPr lang="en-US" altLang="zh-TW" sz="1600" b="1" dirty="0">
                          <a:latin typeface="標楷體" panose="03000509000000000000" pitchFamily="65" charset="-120"/>
                          <a:ea typeface="標楷體" panose="03000509000000000000" pitchFamily="65" charset="-120"/>
                        </a:rPr>
                        <a:t>9</a:t>
                      </a:r>
                      <a:endParaRPr lang="zh-TW" altLang="en-US" sz="1600" b="1" dirty="0">
                        <a:latin typeface="標楷體" panose="03000509000000000000" pitchFamily="65" charset="-120"/>
                        <a:ea typeface="標楷體" panose="03000509000000000000" pitchFamily="65" charset="-120"/>
                      </a:endParaRPr>
                    </a:p>
                  </a:txBody>
                  <a:tcPr/>
                </a:tc>
                <a:tc>
                  <a:txBody>
                    <a:bodyPr/>
                    <a:lstStyle/>
                    <a:p>
                      <a:pPr algn="ctr"/>
                      <a:r>
                        <a:rPr lang="en-US" altLang="zh-TW" sz="1600" b="1" dirty="0">
                          <a:latin typeface="標楷體" panose="03000509000000000000" pitchFamily="65" charset="-120"/>
                          <a:ea typeface="標楷體" panose="03000509000000000000" pitchFamily="65" charset="-120"/>
                        </a:rPr>
                        <a:t>10</a:t>
                      </a:r>
                      <a:endParaRPr lang="zh-TW" altLang="en-US" sz="1600" b="1" dirty="0">
                        <a:latin typeface="標楷體" panose="03000509000000000000" pitchFamily="65" charset="-120"/>
                        <a:ea typeface="標楷體" panose="03000509000000000000" pitchFamily="65" charset="-120"/>
                      </a:endParaRPr>
                    </a:p>
                  </a:txBody>
                  <a:tcPr/>
                </a:tc>
                <a:tc>
                  <a:txBody>
                    <a:bodyPr/>
                    <a:lstStyle/>
                    <a:p>
                      <a:pPr algn="ctr"/>
                      <a:r>
                        <a:rPr lang="en-US" altLang="zh-TW" sz="1600" b="1" dirty="0">
                          <a:latin typeface="標楷體" panose="03000509000000000000" pitchFamily="65" charset="-120"/>
                          <a:ea typeface="標楷體" panose="03000509000000000000" pitchFamily="65" charset="-120"/>
                        </a:rPr>
                        <a:t>11</a:t>
                      </a:r>
                      <a:endParaRPr lang="zh-TW" altLang="en-US" sz="1600" b="1" dirty="0">
                        <a:latin typeface="標楷體" panose="03000509000000000000" pitchFamily="65" charset="-120"/>
                        <a:ea typeface="標楷體" panose="03000509000000000000" pitchFamily="65" charset="-120"/>
                      </a:endParaRPr>
                    </a:p>
                  </a:txBody>
                  <a:tcPr/>
                </a:tc>
                <a:tc>
                  <a:txBody>
                    <a:bodyPr/>
                    <a:lstStyle/>
                    <a:p>
                      <a:pPr algn="ctr"/>
                      <a:r>
                        <a:rPr lang="en-US" altLang="zh-TW" sz="1600" b="1" dirty="0">
                          <a:latin typeface="標楷體" panose="03000509000000000000" pitchFamily="65" charset="-120"/>
                          <a:ea typeface="標楷體" panose="03000509000000000000" pitchFamily="65" charset="-120"/>
                        </a:rPr>
                        <a:t>12</a:t>
                      </a:r>
                      <a:endParaRPr lang="zh-TW" altLang="en-US" sz="1600"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323006847"/>
                  </a:ext>
                </a:extLst>
              </a:tr>
              <a:tr h="370840">
                <a:tc>
                  <a:txBody>
                    <a:bodyPr/>
                    <a:lstStyle/>
                    <a:p>
                      <a:pPr algn="ctr"/>
                      <a:r>
                        <a:rPr lang="zh-TW" altLang="en-US" sz="1600" b="1" dirty="0">
                          <a:latin typeface="標楷體" panose="03000509000000000000" pitchFamily="65" charset="-120"/>
                          <a:ea typeface="標楷體" panose="03000509000000000000" pitchFamily="65" charset="-120"/>
                        </a:rPr>
                        <a:t>架構企劃</a:t>
                      </a: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422372031"/>
                  </a:ext>
                </a:extLst>
              </a:tr>
              <a:tr h="370840">
                <a:tc>
                  <a:txBody>
                    <a:bodyPr/>
                    <a:lstStyle/>
                    <a:p>
                      <a:pPr algn="ctr"/>
                      <a:r>
                        <a:rPr lang="zh-TW" altLang="en-US" sz="1600" b="1" dirty="0">
                          <a:latin typeface="標楷體" panose="03000509000000000000" pitchFamily="65" charset="-120"/>
                          <a:ea typeface="標楷體" panose="03000509000000000000" pitchFamily="65" charset="-120"/>
                        </a:rPr>
                        <a:t>委託開發</a:t>
                      </a: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4221751813"/>
                  </a:ext>
                </a:extLst>
              </a:tr>
              <a:tr h="370840">
                <a:tc>
                  <a:txBody>
                    <a:bodyPr/>
                    <a:lstStyle/>
                    <a:p>
                      <a:pPr algn="ctr"/>
                      <a:r>
                        <a:rPr lang="zh-TW" altLang="en-US" sz="1600" b="1">
                          <a:latin typeface="標楷體" panose="03000509000000000000" pitchFamily="65" charset="-120"/>
                          <a:ea typeface="標楷體" panose="03000509000000000000" pitchFamily="65" charset="-120"/>
                        </a:rPr>
                        <a:t>後端開發</a:t>
                      </a:r>
                      <a:endParaRPr lang="zh-TW" altLang="en-US" sz="1600" b="1" dirty="0">
                        <a:latin typeface="標楷體" panose="03000509000000000000" pitchFamily="65" charset="-120"/>
                        <a:ea typeface="標楷體" panose="03000509000000000000" pitchFamily="65"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478991338"/>
                  </a:ext>
                </a:extLst>
              </a:tr>
              <a:tr h="370840">
                <a:tc>
                  <a:txBody>
                    <a:bodyPr/>
                    <a:lstStyle/>
                    <a:p>
                      <a:pPr algn="ctr"/>
                      <a:r>
                        <a:rPr lang="zh-TW" altLang="en-US" sz="1600" b="1" dirty="0">
                          <a:latin typeface="標楷體" panose="03000509000000000000" pitchFamily="65" charset="-120"/>
                          <a:ea typeface="標楷體" panose="03000509000000000000" pitchFamily="65" charset="-120"/>
                        </a:rPr>
                        <a:t>前端設計</a:t>
                      </a: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3475269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測試除錯</a:t>
                      </a: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4230022916"/>
                  </a:ext>
                </a:extLst>
              </a:tr>
              <a:tr h="370840">
                <a:tc>
                  <a:txBody>
                    <a:bodyPr/>
                    <a:lstStyle/>
                    <a:p>
                      <a:pPr algn="ctr"/>
                      <a:r>
                        <a:rPr lang="zh-TW" altLang="en-US" sz="1600" b="1" dirty="0">
                          <a:latin typeface="標楷體" panose="03000509000000000000" pitchFamily="65" charset="-120"/>
                          <a:ea typeface="標楷體" panose="03000509000000000000" pitchFamily="65" charset="-120"/>
                        </a:rPr>
                        <a:t>資料移轉</a:t>
                      </a: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45413068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上線試行</a:t>
                      </a: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597926103"/>
                  </a:ext>
                </a:extLst>
              </a:tr>
            </a:tbl>
          </a:graphicData>
        </a:graphic>
      </p:graphicFrame>
      <p:cxnSp>
        <p:nvCxnSpPr>
          <p:cNvPr id="21" name="直線接點 20">
            <a:extLst>
              <a:ext uri="{FF2B5EF4-FFF2-40B4-BE49-F238E27FC236}">
                <a16:creationId xmlns:a16="http://schemas.microsoft.com/office/drawing/2014/main" id="{8C76B6E3-7DA6-4385-AE5C-67D3FBDDE887}"/>
              </a:ext>
            </a:extLst>
          </p:cNvPr>
          <p:cNvCxnSpPr>
            <a:cxnSpLocks/>
          </p:cNvCxnSpPr>
          <p:nvPr/>
        </p:nvCxnSpPr>
        <p:spPr>
          <a:xfrm>
            <a:off x="2488479" y="2173101"/>
            <a:ext cx="143702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a:extLst>
              <a:ext uri="{FF2B5EF4-FFF2-40B4-BE49-F238E27FC236}">
                <a16:creationId xmlns:a16="http://schemas.microsoft.com/office/drawing/2014/main" id="{36F4EA99-B5CC-4F21-9F43-E7DCF3E90484}"/>
              </a:ext>
            </a:extLst>
          </p:cNvPr>
          <p:cNvCxnSpPr>
            <a:cxnSpLocks/>
          </p:cNvCxnSpPr>
          <p:nvPr/>
        </p:nvCxnSpPr>
        <p:spPr>
          <a:xfrm>
            <a:off x="2754090" y="2546266"/>
            <a:ext cx="70912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接點 26">
            <a:extLst>
              <a:ext uri="{FF2B5EF4-FFF2-40B4-BE49-F238E27FC236}">
                <a16:creationId xmlns:a16="http://schemas.microsoft.com/office/drawing/2014/main" id="{C27F8870-88F5-4E70-820B-E8E7C28DCF9D}"/>
              </a:ext>
            </a:extLst>
          </p:cNvPr>
          <p:cNvCxnSpPr>
            <a:cxnSpLocks/>
          </p:cNvCxnSpPr>
          <p:nvPr/>
        </p:nvCxnSpPr>
        <p:spPr>
          <a:xfrm>
            <a:off x="3463216" y="2905552"/>
            <a:ext cx="537754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id="{19094DD7-B739-4412-9D07-1C24E171CE6C}"/>
              </a:ext>
            </a:extLst>
          </p:cNvPr>
          <p:cNvCxnSpPr>
            <a:cxnSpLocks/>
          </p:cNvCxnSpPr>
          <p:nvPr/>
        </p:nvCxnSpPr>
        <p:spPr>
          <a:xfrm>
            <a:off x="5416425" y="3281887"/>
            <a:ext cx="342433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a:extLst>
              <a:ext uri="{FF2B5EF4-FFF2-40B4-BE49-F238E27FC236}">
                <a16:creationId xmlns:a16="http://schemas.microsoft.com/office/drawing/2014/main" id="{27246378-4DCC-403C-8948-2B0C336DD5D6}"/>
              </a:ext>
            </a:extLst>
          </p:cNvPr>
          <p:cNvCxnSpPr>
            <a:cxnSpLocks/>
          </p:cNvCxnSpPr>
          <p:nvPr/>
        </p:nvCxnSpPr>
        <p:spPr>
          <a:xfrm>
            <a:off x="8353702" y="3672220"/>
            <a:ext cx="118063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接點 36">
            <a:extLst>
              <a:ext uri="{FF2B5EF4-FFF2-40B4-BE49-F238E27FC236}">
                <a16:creationId xmlns:a16="http://schemas.microsoft.com/office/drawing/2014/main" id="{34A34F85-2528-440F-95CA-5AEBBED27A4C}"/>
              </a:ext>
            </a:extLst>
          </p:cNvPr>
          <p:cNvCxnSpPr>
            <a:cxnSpLocks/>
          </p:cNvCxnSpPr>
          <p:nvPr/>
        </p:nvCxnSpPr>
        <p:spPr>
          <a:xfrm>
            <a:off x="9335282" y="4040777"/>
            <a:ext cx="98904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a:extLst>
              <a:ext uri="{FF2B5EF4-FFF2-40B4-BE49-F238E27FC236}">
                <a16:creationId xmlns:a16="http://schemas.microsoft.com/office/drawing/2014/main" id="{2BF08AAF-01EA-4F26-A1A3-0684C4DC7E70}"/>
              </a:ext>
            </a:extLst>
          </p:cNvPr>
          <p:cNvCxnSpPr>
            <a:cxnSpLocks/>
          </p:cNvCxnSpPr>
          <p:nvPr/>
        </p:nvCxnSpPr>
        <p:spPr>
          <a:xfrm>
            <a:off x="10324326" y="4410891"/>
            <a:ext cx="47274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等腰三角形 41">
            <a:extLst>
              <a:ext uri="{FF2B5EF4-FFF2-40B4-BE49-F238E27FC236}">
                <a16:creationId xmlns:a16="http://schemas.microsoft.com/office/drawing/2014/main" id="{3EDF2D94-ED21-4D40-8FCD-83D81F963864}"/>
              </a:ext>
            </a:extLst>
          </p:cNvPr>
          <p:cNvSpPr/>
          <p:nvPr/>
        </p:nvSpPr>
        <p:spPr>
          <a:xfrm>
            <a:off x="3366800" y="2434298"/>
            <a:ext cx="192833" cy="199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43" name="等腰三角形 42">
            <a:extLst>
              <a:ext uri="{FF2B5EF4-FFF2-40B4-BE49-F238E27FC236}">
                <a16:creationId xmlns:a16="http://schemas.microsoft.com/office/drawing/2014/main" id="{2F21CD7C-0A11-4687-9A57-7381C92A468A}"/>
              </a:ext>
            </a:extLst>
          </p:cNvPr>
          <p:cNvSpPr/>
          <p:nvPr/>
        </p:nvSpPr>
        <p:spPr>
          <a:xfrm>
            <a:off x="8744343" y="3564915"/>
            <a:ext cx="192833" cy="199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44" name="等腰三角形 43">
            <a:extLst>
              <a:ext uri="{FF2B5EF4-FFF2-40B4-BE49-F238E27FC236}">
                <a16:creationId xmlns:a16="http://schemas.microsoft.com/office/drawing/2014/main" id="{47934D1E-3CAB-4E6C-A026-B0B286B0B076}"/>
              </a:ext>
            </a:extLst>
          </p:cNvPr>
          <p:cNvSpPr/>
          <p:nvPr/>
        </p:nvSpPr>
        <p:spPr>
          <a:xfrm>
            <a:off x="10227910" y="3941250"/>
            <a:ext cx="192833" cy="199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45" name="文字方塊 44">
            <a:extLst>
              <a:ext uri="{FF2B5EF4-FFF2-40B4-BE49-F238E27FC236}">
                <a16:creationId xmlns:a16="http://schemas.microsoft.com/office/drawing/2014/main" id="{19D38458-EAAE-4C34-A8D6-E1186E5227F3}"/>
              </a:ext>
            </a:extLst>
          </p:cNvPr>
          <p:cNvSpPr txBox="1"/>
          <p:nvPr/>
        </p:nvSpPr>
        <p:spPr>
          <a:xfrm>
            <a:off x="1105984" y="4571064"/>
            <a:ext cx="5916548" cy="1323439"/>
          </a:xfrm>
          <a:prstGeom prst="rect">
            <a:avLst/>
          </a:prstGeom>
          <a:solidFill>
            <a:schemeClr val="bg1"/>
          </a:solidFill>
          <a:ln>
            <a:noFill/>
          </a:ln>
        </p:spPr>
        <p:txBody>
          <a:bodyPr wrap="square" rtlCol="0">
            <a:spAutoFit/>
          </a:bodyPr>
          <a:lstStyle/>
          <a:p>
            <a:r>
              <a:rPr lang="zh-TW" altLang="en-US" sz="1600" dirty="0">
                <a:latin typeface="標楷體" panose="03000509000000000000" pitchFamily="65" charset="-120"/>
                <a:ea typeface="標楷體" panose="03000509000000000000" pitchFamily="65" charset="-120"/>
              </a:rPr>
              <a:t>查核點：</a:t>
            </a:r>
            <a:endParaRPr lang="en-US" altLang="zh-TW" sz="1600" dirty="0">
              <a:latin typeface="標楷體" panose="03000509000000000000" pitchFamily="65" charset="-120"/>
              <a:ea typeface="標楷體" panose="03000509000000000000" pitchFamily="65" charset="-120"/>
            </a:endParaRPr>
          </a:p>
          <a:p>
            <a:r>
              <a:rPr lang="en-US" altLang="zh-TW" sz="1600" dirty="0">
                <a:latin typeface="標楷體" panose="03000509000000000000" pitchFamily="65" charset="-120"/>
                <a:ea typeface="標楷體" panose="03000509000000000000" pitchFamily="65" charset="-120"/>
              </a:rPr>
              <a:t>1.2025</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9</a:t>
            </a:r>
            <a:r>
              <a:rPr lang="zh-TW" altLang="en-US" sz="1600" dirty="0">
                <a:latin typeface="標楷體" panose="03000509000000000000" pitchFamily="65" charset="-120"/>
                <a:ea typeface="標楷體" panose="03000509000000000000" pitchFamily="65" charset="-120"/>
              </a:rPr>
              <a:t>月底完成委託，著手後臺程式開發。</a:t>
            </a:r>
            <a:endParaRPr lang="en-US" altLang="zh-TW" sz="1600" dirty="0">
              <a:latin typeface="標楷體" panose="03000509000000000000" pitchFamily="65" charset="-120"/>
              <a:ea typeface="標楷體" panose="03000509000000000000" pitchFamily="65" charset="-120"/>
            </a:endParaRPr>
          </a:p>
          <a:p>
            <a:r>
              <a:rPr lang="en-US" altLang="zh-TW" sz="1600" dirty="0">
                <a:latin typeface="標楷體" panose="03000509000000000000" pitchFamily="65" charset="-120"/>
                <a:ea typeface="標楷體" panose="03000509000000000000" pitchFamily="65" charset="-120"/>
              </a:rPr>
              <a:t>2.2025</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11</a:t>
            </a:r>
            <a:r>
              <a:rPr lang="zh-TW" altLang="en-US" sz="1600" dirty="0">
                <a:latin typeface="標楷體" panose="03000509000000000000" pitchFamily="65" charset="-120"/>
                <a:ea typeface="標楷體" panose="03000509000000000000" pitchFamily="65" charset="-120"/>
              </a:rPr>
              <a:t>月中起每</a:t>
            </a:r>
            <a:r>
              <a:rPr lang="en-US" altLang="zh-TW" sz="1600" dirty="0">
                <a:latin typeface="標楷體" panose="03000509000000000000" pitchFamily="65" charset="-120"/>
                <a:ea typeface="標楷體" panose="03000509000000000000" pitchFamily="65" charset="-120"/>
              </a:rPr>
              <a:t>2</a:t>
            </a:r>
            <a:r>
              <a:rPr lang="zh-TW" altLang="en-US" sz="1600" dirty="0">
                <a:latin typeface="標楷體" panose="03000509000000000000" pitchFamily="65" charset="-120"/>
                <a:ea typeface="標楷體" panose="03000509000000000000" pitchFamily="65" charset="-120"/>
              </a:rPr>
              <a:t>個月召開專案會議階段性驗收開發模組。</a:t>
            </a:r>
            <a:endParaRPr lang="en-US" altLang="zh-TW" sz="1600" dirty="0">
              <a:latin typeface="標楷體" panose="03000509000000000000" pitchFamily="65" charset="-120"/>
              <a:ea typeface="標楷體" panose="03000509000000000000" pitchFamily="65" charset="-120"/>
            </a:endParaRPr>
          </a:p>
          <a:p>
            <a:r>
              <a:rPr lang="en-US" altLang="zh-TW" sz="1600" dirty="0">
                <a:latin typeface="標楷體" panose="03000509000000000000" pitchFamily="65" charset="-120"/>
                <a:ea typeface="標楷體" panose="03000509000000000000" pitchFamily="65" charset="-120"/>
              </a:rPr>
              <a:t>3.2026</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1</a:t>
            </a:r>
            <a:r>
              <a:rPr lang="zh-TW" altLang="en-US" sz="1600" dirty="0">
                <a:latin typeface="標楷體" panose="03000509000000000000" pitchFamily="65" charset="-120"/>
                <a:ea typeface="標楷體" panose="03000509000000000000" pitchFamily="65" charset="-120"/>
              </a:rPr>
              <a:t>月底起每</a:t>
            </a:r>
            <a:r>
              <a:rPr lang="en-US" altLang="zh-TW" sz="1600" dirty="0">
                <a:latin typeface="標楷體" panose="03000509000000000000" pitchFamily="65" charset="-120"/>
                <a:ea typeface="標楷體" panose="03000509000000000000" pitchFamily="65" charset="-120"/>
              </a:rPr>
              <a:t>2.5</a:t>
            </a:r>
            <a:r>
              <a:rPr lang="zh-TW" altLang="en-US" sz="1600" dirty="0">
                <a:latin typeface="標楷體" panose="03000509000000000000" pitchFamily="65" charset="-120"/>
                <a:ea typeface="標楷體" panose="03000509000000000000" pitchFamily="65" charset="-120"/>
              </a:rPr>
              <a:t>個月檢視前端設計進度。</a:t>
            </a:r>
            <a:endParaRPr lang="en-US" altLang="zh-TW" sz="1600" dirty="0">
              <a:latin typeface="標楷體" panose="03000509000000000000" pitchFamily="65" charset="-120"/>
              <a:ea typeface="標楷體" panose="03000509000000000000" pitchFamily="65" charset="-120"/>
            </a:endParaRPr>
          </a:p>
          <a:p>
            <a:r>
              <a:rPr lang="en-US" altLang="zh-TW" sz="1600" dirty="0">
                <a:latin typeface="標楷體" panose="03000509000000000000" pitchFamily="65" charset="-120"/>
                <a:ea typeface="標楷體" panose="03000509000000000000" pitchFamily="65" charset="-120"/>
              </a:rPr>
              <a:t>4.2026</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11</a:t>
            </a:r>
            <a:r>
              <a:rPr lang="zh-TW" altLang="en-US" sz="1600" dirty="0">
                <a:latin typeface="標楷體" panose="03000509000000000000" pitchFamily="65" charset="-120"/>
                <a:ea typeface="標楷體" panose="03000509000000000000" pitchFamily="65" charset="-120"/>
              </a:rPr>
              <a:t>月底完成資料移轉，準備正式上線。</a:t>
            </a:r>
          </a:p>
        </p:txBody>
      </p:sp>
      <p:sp>
        <p:nvSpPr>
          <p:cNvPr id="19" name="等腰三角形 18">
            <a:extLst>
              <a:ext uri="{FF2B5EF4-FFF2-40B4-BE49-F238E27FC236}">
                <a16:creationId xmlns:a16="http://schemas.microsoft.com/office/drawing/2014/main" id="{61888187-F747-4E62-B33D-54B095459C8F}"/>
              </a:ext>
            </a:extLst>
          </p:cNvPr>
          <p:cNvSpPr/>
          <p:nvPr/>
        </p:nvSpPr>
        <p:spPr>
          <a:xfrm>
            <a:off x="4092722" y="2813804"/>
            <a:ext cx="192833" cy="199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20" name="等腰三角形 19">
            <a:extLst>
              <a:ext uri="{FF2B5EF4-FFF2-40B4-BE49-F238E27FC236}">
                <a16:creationId xmlns:a16="http://schemas.microsoft.com/office/drawing/2014/main" id="{CAAC6668-6586-4616-A1A6-9B1E5D765EED}"/>
              </a:ext>
            </a:extLst>
          </p:cNvPr>
          <p:cNvSpPr/>
          <p:nvPr/>
        </p:nvSpPr>
        <p:spPr>
          <a:xfrm>
            <a:off x="5060307" y="2813804"/>
            <a:ext cx="192833" cy="199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22" name="等腰三角形 21">
            <a:extLst>
              <a:ext uri="{FF2B5EF4-FFF2-40B4-BE49-F238E27FC236}">
                <a16:creationId xmlns:a16="http://schemas.microsoft.com/office/drawing/2014/main" id="{34065F65-9DB3-4416-B5BC-735C22D8AE34}"/>
              </a:ext>
            </a:extLst>
          </p:cNvPr>
          <p:cNvSpPr/>
          <p:nvPr/>
        </p:nvSpPr>
        <p:spPr>
          <a:xfrm>
            <a:off x="6044377" y="2813804"/>
            <a:ext cx="192833" cy="199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23" name="等腰三角形 22">
            <a:extLst>
              <a:ext uri="{FF2B5EF4-FFF2-40B4-BE49-F238E27FC236}">
                <a16:creationId xmlns:a16="http://schemas.microsoft.com/office/drawing/2014/main" id="{282D478F-3161-4E37-80C3-5A15232DB761}"/>
              </a:ext>
            </a:extLst>
          </p:cNvPr>
          <p:cNvSpPr/>
          <p:nvPr/>
        </p:nvSpPr>
        <p:spPr>
          <a:xfrm>
            <a:off x="7022532" y="2799807"/>
            <a:ext cx="192833" cy="199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25" name="等腰三角形 24">
            <a:extLst>
              <a:ext uri="{FF2B5EF4-FFF2-40B4-BE49-F238E27FC236}">
                <a16:creationId xmlns:a16="http://schemas.microsoft.com/office/drawing/2014/main" id="{3D78DE50-9A61-47DA-9125-F533E07ADF34}"/>
              </a:ext>
            </a:extLst>
          </p:cNvPr>
          <p:cNvSpPr/>
          <p:nvPr/>
        </p:nvSpPr>
        <p:spPr>
          <a:xfrm>
            <a:off x="8006905" y="2789517"/>
            <a:ext cx="192833" cy="199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26" name="等腰三角形 25">
            <a:extLst>
              <a:ext uri="{FF2B5EF4-FFF2-40B4-BE49-F238E27FC236}">
                <a16:creationId xmlns:a16="http://schemas.microsoft.com/office/drawing/2014/main" id="{4971F8D2-37C4-4BDE-B6B5-C01D72EA2C93}"/>
              </a:ext>
            </a:extLst>
          </p:cNvPr>
          <p:cNvSpPr/>
          <p:nvPr/>
        </p:nvSpPr>
        <p:spPr>
          <a:xfrm>
            <a:off x="6540766" y="3156732"/>
            <a:ext cx="192833" cy="199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28" name="等腰三角形 27">
            <a:extLst>
              <a:ext uri="{FF2B5EF4-FFF2-40B4-BE49-F238E27FC236}">
                <a16:creationId xmlns:a16="http://schemas.microsoft.com/office/drawing/2014/main" id="{1F979CEA-FCBF-4F34-90AF-8A926A99B2F3}"/>
              </a:ext>
            </a:extLst>
          </p:cNvPr>
          <p:cNvSpPr/>
          <p:nvPr/>
        </p:nvSpPr>
        <p:spPr>
          <a:xfrm>
            <a:off x="7761523" y="3153311"/>
            <a:ext cx="192833" cy="199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29" name="等腰三角形 28">
            <a:extLst>
              <a:ext uri="{FF2B5EF4-FFF2-40B4-BE49-F238E27FC236}">
                <a16:creationId xmlns:a16="http://schemas.microsoft.com/office/drawing/2014/main" id="{2CFCCD1F-05B7-43E1-8D1F-EB7295DD3313}"/>
              </a:ext>
            </a:extLst>
          </p:cNvPr>
          <p:cNvSpPr/>
          <p:nvPr/>
        </p:nvSpPr>
        <p:spPr>
          <a:xfrm>
            <a:off x="5320008" y="3156732"/>
            <a:ext cx="192833" cy="199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1261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7E5AC-66AD-59BF-8CB3-3003D83F97B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4D6F3CF-5296-D6DF-FD44-66EB201E3698}"/>
              </a:ext>
            </a:extLst>
          </p:cNvPr>
          <p:cNvSpPr>
            <a:spLocks noGrp="1"/>
          </p:cNvSpPr>
          <p:nvPr>
            <p:ph type="title"/>
          </p:nvPr>
        </p:nvSpPr>
        <p:spPr/>
        <p:txBody>
          <a:bodyPr>
            <a:normAutofit fontScale="90000"/>
          </a:bodyPr>
          <a:lstStyle/>
          <a:p>
            <a:r>
              <a:rPr lang="zh-TW" altLang="en-US" sz="5400" b="1" dirty="0">
                <a:latin typeface="標楷體" panose="03000509000000000000" pitchFamily="65" charset="-120"/>
                <a:ea typeface="標楷體" panose="03000509000000000000" pitchFamily="65" charset="-120"/>
              </a:rPr>
              <a:t>壹</a:t>
            </a:r>
            <a:r>
              <a:rPr lang="en-US" altLang="zh-TW" sz="5400" b="1" dirty="0">
                <a:latin typeface="標楷體" panose="03000509000000000000" pitchFamily="65" charset="-120"/>
                <a:ea typeface="標楷體" panose="03000509000000000000" pitchFamily="65" charset="-120"/>
              </a:rPr>
              <a:t>､</a:t>
            </a:r>
            <a:r>
              <a:rPr lang="zh-TW" altLang="en-US" sz="5400" b="1" dirty="0">
                <a:latin typeface="標楷體" panose="03000509000000000000" pitchFamily="65" charset="-120"/>
                <a:ea typeface="標楷體" panose="03000509000000000000" pitchFamily="65" charset="-120"/>
              </a:rPr>
              <a:t>現況問題與新增需求</a:t>
            </a:r>
          </a:p>
        </p:txBody>
      </p:sp>
      <p:sp>
        <p:nvSpPr>
          <p:cNvPr id="5" name="投影片編號版面配置區 4">
            <a:extLst>
              <a:ext uri="{FF2B5EF4-FFF2-40B4-BE49-F238E27FC236}">
                <a16:creationId xmlns:a16="http://schemas.microsoft.com/office/drawing/2014/main" id="{6CAEEF87-3D78-1FFA-D7DF-4FAFC96291BE}"/>
              </a:ext>
            </a:extLst>
          </p:cNvPr>
          <p:cNvSpPr>
            <a:spLocks noGrp="1"/>
          </p:cNvSpPr>
          <p:nvPr>
            <p:ph type="sldNum" sz="quarter" idx="12"/>
          </p:nvPr>
        </p:nvSpPr>
        <p:spPr/>
        <p:txBody>
          <a:bodyPr/>
          <a:lstStyle/>
          <a:p>
            <a:fld id="{181775EB-602A-4E19-9A30-BA4BDD1A3E8E}" type="slidenum">
              <a:rPr lang="zh-TW" altLang="en-US" smtClean="0"/>
              <a:t>1</a:t>
            </a:fld>
            <a:endParaRPr lang="zh-TW" altLang="en-US"/>
          </a:p>
        </p:txBody>
      </p:sp>
      <p:sp>
        <p:nvSpPr>
          <p:cNvPr id="4" name="文字方塊 3">
            <a:extLst>
              <a:ext uri="{FF2B5EF4-FFF2-40B4-BE49-F238E27FC236}">
                <a16:creationId xmlns:a16="http://schemas.microsoft.com/office/drawing/2014/main" id="{34281EA3-DDD1-76B3-6297-52709833EF5C}"/>
              </a:ext>
            </a:extLst>
          </p:cNvPr>
          <p:cNvSpPr txBox="1"/>
          <p:nvPr/>
        </p:nvSpPr>
        <p:spPr>
          <a:xfrm>
            <a:off x="914400" y="981078"/>
            <a:ext cx="3409405" cy="461665"/>
          </a:xfrm>
          <a:prstGeom prst="rect">
            <a:avLst/>
          </a:prstGeom>
          <a:noFill/>
        </p:spPr>
        <p:txBody>
          <a:bodyPr wrap="square" rtlCol="0">
            <a:spAutoFit/>
          </a:bodyPr>
          <a:lstStyle/>
          <a:p>
            <a:r>
              <a:rPr lang="zh-TW" altLang="en-US" sz="2400" b="1" dirty="0">
                <a:latin typeface="標楷體" panose="03000509000000000000" pitchFamily="65" charset="-120"/>
                <a:ea typeface="標楷體" panose="03000509000000000000" pitchFamily="65" charset="-120"/>
              </a:rPr>
              <a:t>一</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現況問題</a:t>
            </a:r>
            <a:r>
              <a:rPr lang="en-US" altLang="zh-TW" sz="2400" b="1" dirty="0">
                <a:latin typeface="標楷體" panose="03000509000000000000" pitchFamily="65" charset="-120"/>
                <a:ea typeface="標楷體" panose="03000509000000000000" pitchFamily="65" charset="-120"/>
              </a:rPr>
              <a:t>(2/3)</a:t>
            </a:r>
            <a:endParaRPr lang="zh-TW" altLang="en-US" sz="2400" b="1" dirty="0">
              <a:latin typeface="標楷體" panose="03000509000000000000" pitchFamily="65" charset="-120"/>
              <a:ea typeface="標楷體" panose="03000509000000000000" pitchFamily="65" charset="-120"/>
            </a:endParaRPr>
          </a:p>
        </p:txBody>
      </p:sp>
      <p:graphicFrame>
        <p:nvGraphicFramePr>
          <p:cNvPr id="7" name="表格 17">
            <a:extLst>
              <a:ext uri="{FF2B5EF4-FFF2-40B4-BE49-F238E27FC236}">
                <a16:creationId xmlns:a16="http://schemas.microsoft.com/office/drawing/2014/main" id="{2A0FE9CA-9791-49D4-AD81-56AA4AA3AC6B}"/>
              </a:ext>
            </a:extLst>
          </p:cNvPr>
          <p:cNvGraphicFramePr>
            <a:graphicFrameLocks noGrp="1"/>
          </p:cNvGraphicFramePr>
          <p:nvPr>
            <p:extLst>
              <p:ext uri="{D42A27DB-BD31-4B8C-83A1-F6EECF244321}">
                <p14:modId xmlns:p14="http://schemas.microsoft.com/office/powerpoint/2010/main" val="2866419577"/>
              </p:ext>
            </p:extLst>
          </p:nvPr>
        </p:nvGraphicFramePr>
        <p:xfrm>
          <a:off x="1009779" y="1470441"/>
          <a:ext cx="10505130" cy="4876800"/>
        </p:xfrm>
        <a:graphic>
          <a:graphicData uri="http://schemas.openxmlformats.org/drawingml/2006/table">
            <a:tbl>
              <a:tblPr firstRow="1" bandRow="1">
                <a:tableStyleId>{7E9639D4-E3E2-4D34-9284-5A2195B3D0D7}</a:tableStyleId>
              </a:tblPr>
              <a:tblGrid>
                <a:gridCol w="701455">
                  <a:extLst>
                    <a:ext uri="{9D8B030D-6E8A-4147-A177-3AD203B41FA5}">
                      <a16:colId xmlns:a16="http://schemas.microsoft.com/office/drawing/2014/main" val="2020775578"/>
                    </a:ext>
                  </a:extLst>
                </a:gridCol>
                <a:gridCol w="7171509">
                  <a:extLst>
                    <a:ext uri="{9D8B030D-6E8A-4147-A177-3AD203B41FA5}">
                      <a16:colId xmlns:a16="http://schemas.microsoft.com/office/drawing/2014/main" val="2561531496"/>
                    </a:ext>
                  </a:extLst>
                </a:gridCol>
                <a:gridCol w="1325880">
                  <a:extLst>
                    <a:ext uri="{9D8B030D-6E8A-4147-A177-3AD203B41FA5}">
                      <a16:colId xmlns:a16="http://schemas.microsoft.com/office/drawing/2014/main" val="2327682068"/>
                    </a:ext>
                  </a:extLst>
                </a:gridCol>
                <a:gridCol w="1306286">
                  <a:extLst>
                    <a:ext uri="{9D8B030D-6E8A-4147-A177-3AD203B41FA5}">
                      <a16:colId xmlns:a16="http://schemas.microsoft.com/office/drawing/2014/main" val="4001028907"/>
                    </a:ext>
                  </a:extLst>
                </a:gridCol>
              </a:tblGrid>
              <a:tr h="325396">
                <a:tc>
                  <a:txBody>
                    <a:bodyPr/>
                    <a:lstStyle/>
                    <a:p>
                      <a:pPr algn="ctr"/>
                      <a:r>
                        <a:rPr lang="zh-TW" altLang="en-US" sz="1600" dirty="0">
                          <a:latin typeface="標楷體" panose="03000509000000000000" pitchFamily="65" charset="-120"/>
                          <a:ea typeface="標楷體" panose="03000509000000000000" pitchFamily="65" charset="-120"/>
                        </a:rPr>
                        <a:t>編號</a:t>
                      </a:r>
                    </a:p>
                  </a:txBody>
                  <a:tcPr>
                    <a:lnR w="12700" cap="flat" cmpd="sng" algn="ctr">
                      <a:solidFill>
                        <a:schemeClr val="tx1"/>
                      </a:solidFill>
                      <a:prstDash val="solid"/>
                      <a:round/>
                      <a:headEnd type="none" w="med" len="med"/>
                      <a:tailEnd type="none" w="med" len="med"/>
                    </a:ln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1600" dirty="0">
                          <a:latin typeface="標楷體" panose="03000509000000000000" pitchFamily="65" charset="-120"/>
                          <a:ea typeface="標楷體" panose="03000509000000000000" pitchFamily="65" charset="-120"/>
                        </a:rPr>
                        <a:t>現況問題彙總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zh-TW" altLang="en-US" sz="1600" dirty="0">
                          <a:latin typeface="標楷體" panose="03000509000000000000" pitchFamily="65" charset="-120"/>
                          <a:ea typeface="標楷體" panose="03000509000000000000" pitchFamily="65" charset="-120"/>
                        </a:rPr>
                        <a:t>提出單位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zh-TW" altLang="en-US" sz="1600" dirty="0">
                          <a:latin typeface="標楷體" panose="03000509000000000000" pitchFamily="65" charset="-120"/>
                          <a:ea typeface="標楷體" panose="03000509000000000000" pitchFamily="65" charset="-120"/>
                        </a:rPr>
                        <a:t>開發與否</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0561572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問</a:t>
                      </a:r>
                      <a:r>
                        <a:rPr lang="en-US" altLang="zh-TW" sz="1600" b="1" dirty="0">
                          <a:latin typeface="標楷體" panose="03000509000000000000" pitchFamily="65" charset="-120"/>
                          <a:ea typeface="標楷體" panose="03000509000000000000" pitchFamily="65" charset="-120"/>
                        </a:rPr>
                        <a:t>7</a:t>
                      </a:r>
                      <a:endParaRPr lang="zh-TW" altLang="en-US" sz="1600" b="1"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r>
                        <a:rPr lang="zh-TW" altLang="en-US" sz="1600" b="1" dirty="0">
                          <a:solidFill>
                            <a:srgbClr val="0000FF"/>
                          </a:solidFill>
                          <a:latin typeface="標楷體" panose="03000509000000000000" pitchFamily="65" charset="-120"/>
                          <a:ea typeface="標楷體" panose="03000509000000000000" pitchFamily="65" charset="-120"/>
                        </a:rPr>
                        <a:t>報名流程面畫面多，導致有些學員直接打電話來報名，變成課程承辦人要幫忙填報名表。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全區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17070282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問</a:t>
                      </a:r>
                      <a:r>
                        <a:rPr lang="en-US" altLang="zh-TW" sz="1600" b="1" dirty="0">
                          <a:latin typeface="標楷體" panose="03000509000000000000" pitchFamily="65" charset="-120"/>
                          <a:ea typeface="標楷體" panose="03000509000000000000" pitchFamily="65" charset="-120"/>
                        </a:rPr>
                        <a:t>8</a:t>
                      </a:r>
                      <a:endParaRPr lang="zh-TW" altLang="en-US" sz="1600" b="1"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r>
                        <a:rPr lang="zh-TW" altLang="en-US" sz="1600" b="1" dirty="0">
                          <a:solidFill>
                            <a:srgbClr val="0000FF"/>
                          </a:solidFill>
                          <a:latin typeface="標楷體" panose="03000509000000000000" pitchFamily="65" charset="-120"/>
                          <a:ea typeface="標楷體" panose="03000509000000000000" pitchFamily="65" charset="-120"/>
                        </a:rPr>
                        <a:t>沒有團報的批次匯入報名方式，常常接到顧客來電表示太過麻煩。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全區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9279006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問</a:t>
                      </a:r>
                      <a:r>
                        <a:rPr lang="en-US" altLang="zh-TW" sz="1600" b="1" dirty="0">
                          <a:latin typeface="標楷體" panose="03000509000000000000" pitchFamily="65" charset="-120"/>
                          <a:ea typeface="標楷體" panose="03000509000000000000" pitchFamily="65" charset="-120"/>
                        </a:rPr>
                        <a:t>9</a:t>
                      </a:r>
                      <a:endParaRPr lang="zh-TW" altLang="en-US" sz="1600" b="1"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600" kern="1200" dirty="0">
                          <a:solidFill>
                            <a:schemeClr val="tx1"/>
                          </a:solidFill>
                          <a:latin typeface="標楷體" panose="03000509000000000000" pitchFamily="65" charset="-120"/>
                          <a:ea typeface="標楷體" panose="03000509000000000000" pitchFamily="65" charset="-120"/>
                          <a:cs typeface="+mn-cs"/>
                        </a:rPr>
                        <a:t>學員報名欄位沒有都設有檢核機制，有時讓課程承辦人要多花不少時間確認。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台南、高雄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215489589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問</a:t>
                      </a:r>
                      <a:r>
                        <a:rPr lang="en-US" altLang="zh-TW" sz="1600" b="1" dirty="0">
                          <a:latin typeface="標楷體" panose="03000509000000000000" pitchFamily="65" charset="-120"/>
                          <a:ea typeface="標楷體" panose="03000509000000000000" pitchFamily="65" charset="-120"/>
                        </a:rPr>
                        <a:t>10</a:t>
                      </a:r>
                      <a:endParaRPr lang="zh-TW" altLang="en-US" sz="1600" b="1"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標楷體" panose="03000509000000000000" pitchFamily="65" charset="-120"/>
                          <a:ea typeface="標楷體" panose="03000509000000000000" pitchFamily="65" charset="-120"/>
                        </a:rPr>
                        <a:t>訂單資料和學員資料有欄位不一致的問題，遇到學員要轉班或取消時不好找。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台南、高雄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6767976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問</a:t>
                      </a:r>
                      <a:r>
                        <a:rPr lang="en-US" altLang="zh-TW" sz="1600" b="1" dirty="0">
                          <a:latin typeface="標楷體" panose="03000509000000000000" pitchFamily="65" charset="-120"/>
                          <a:ea typeface="標楷體" panose="03000509000000000000" pitchFamily="65" charset="-120"/>
                        </a:rPr>
                        <a:t>11</a:t>
                      </a:r>
                      <a:endParaRPr lang="zh-TW" altLang="en-US" sz="1600" b="1"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標楷體" panose="03000509000000000000" pitchFamily="65" charset="-120"/>
                          <a:ea typeface="標楷體" panose="03000509000000000000" pitchFamily="65" charset="-120"/>
                        </a:rPr>
                        <a:t>課程分類和搜尋功能不夠友善，顧客常常找不到想要的課程。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台南、高雄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15240942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strike="sngStrike" dirty="0">
                          <a:latin typeface="標楷體" panose="03000509000000000000" pitchFamily="65" charset="-120"/>
                          <a:ea typeface="標楷體" panose="03000509000000000000" pitchFamily="65" charset="-120"/>
                        </a:rPr>
                        <a:t>問</a:t>
                      </a:r>
                      <a:r>
                        <a:rPr lang="en-US" altLang="zh-TW" sz="1600" b="1" strike="sngStrike" dirty="0">
                          <a:latin typeface="標楷體" panose="03000509000000000000" pitchFamily="65" charset="-120"/>
                          <a:ea typeface="標楷體" panose="03000509000000000000" pitchFamily="65" charset="-120"/>
                        </a:rPr>
                        <a:t>12</a:t>
                      </a:r>
                      <a:endParaRPr lang="zh-TW" altLang="en-US" sz="1600" b="1" strike="sngStrike"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strike="sngStrike" dirty="0">
                          <a:latin typeface="標楷體" panose="03000509000000000000" pitchFamily="65" charset="-120"/>
                          <a:ea typeface="標楷體" panose="03000509000000000000" pitchFamily="65" charset="-120"/>
                        </a:rPr>
                        <a:t>有時會遇到學員報名後想要修改付款方式，但現況無法直接修改。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strike="sngStrike" dirty="0">
                          <a:latin typeface="標楷體" panose="03000509000000000000" pitchFamily="65" charset="-120"/>
                          <a:ea typeface="標楷體" panose="03000509000000000000" pitchFamily="65" charset="-120"/>
                        </a:rPr>
                        <a:t>北區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strike="sngStrike"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5798558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問</a:t>
                      </a:r>
                      <a:r>
                        <a:rPr lang="en-US" altLang="zh-TW" sz="1600" b="1" dirty="0">
                          <a:latin typeface="標楷體" panose="03000509000000000000" pitchFamily="65" charset="-120"/>
                          <a:ea typeface="標楷體" panose="03000509000000000000" pitchFamily="65" charset="-120"/>
                        </a:rPr>
                        <a:t>13</a:t>
                      </a:r>
                      <a:endParaRPr lang="zh-TW" altLang="en-US" sz="1600" b="1"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0000FF"/>
                          </a:solidFill>
                          <a:latin typeface="標楷體" panose="03000509000000000000" pitchFamily="65" charset="-120"/>
                          <a:ea typeface="標楷體" panose="03000509000000000000" pitchFamily="65" charset="-120"/>
                        </a:rPr>
                        <a:t>訂單與上課通知的資訊內容太僵化，客製化編輯的彈性太低，不方便使用。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全區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89354439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問</a:t>
                      </a:r>
                      <a:r>
                        <a:rPr lang="en-US" altLang="zh-TW" sz="1600" b="1" dirty="0">
                          <a:latin typeface="標楷體" panose="03000509000000000000" pitchFamily="65" charset="-120"/>
                          <a:ea typeface="標楷體" panose="03000509000000000000" pitchFamily="65" charset="-120"/>
                        </a:rPr>
                        <a:t>14</a:t>
                      </a:r>
                      <a:endParaRPr lang="zh-TW" altLang="en-US" sz="1600" b="1"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0000FF"/>
                          </a:solidFill>
                          <a:latin typeface="標楷體" panose="03000509000000000000" pitchFamily="65" charset="-120"/>
                          <a:ea typeface="標楷體" panose="03000509000000000000" pitchFamily="65" charset="-120"/>
                        </a:rPr>
                        <a:t>課後滿意度問卷透過問卷系統有解決一部分問題，但實際上自動化還是稍嫌不足。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全區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65924102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問</a:t>
                      </a:r>
                      <a:r>
                        <a:rPr lang="en-US" altLang="zh-TW" sz="1600" b="1" dirty="0">
                          <a:latin typeface="標楷體" panose="03000509000000000000" pitchFamily="65" charset="-120"/>
                          <a:ea typeface="標楷體" panose="03000509000000000000" pitchFamily="65" charset="-120"/>
                        </a:rPr>
                        <a:t>15</a:t>
                      </a:r>
                      <a:endParaRPr lang="zh-TW" altLang="en-US" sz="1600" b="1"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0000FF"/>
                          </a:solidFill>
                          <a:latin typeface="標楷體" panose="03000509000000000000" pitchFamily="65" charset="-120"/>
                          <a:ea typeface="標楷體" panose="03000509000000000000" pitchFamily="65" charset="-120"/>
                        </a:rPr>
                        <a:t>學員資料對應到的服務單位抬頭和統編常有錯誤，導致資料串到發票系統後問題更多。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北區、台南、高雄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57655484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問</a:t>
                      </a:r>
                      <a:r>
                        <a:rPr lang="en-US" altLang="zh-TW" sz="1600" b="1" dirty="0">
                          <a:latin typeface="標楷體" panose="03000509000000000000" pitchFamily="65" charset="-120"/>
                          <a:ea typeface="標楷體" panose="03000509000000000000" pitchFamily="65" charset="-120"/>
                        </a:rPr>
                        <a:t>16</a:t>
                      </a:r>
                      <a:endParaRPr lang="zh-TW" altLang="en-US" sz="1600" b="1"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r>
                        <a:rPr lang="zh-TW" altLang="en-US" sz="1600" b="1" dirty="0">
                          <a:solidFill>
                            <a:srgbClr val="0000FF"/>
                          </a:solidFill>
                          <a:latin typeface="標楷體" panose="03000509000000000000" pitchFamily="65" charset="-120"/>
                          <a:ea typeface="標楷體" panose="03000509000000000000" pitchFamily="65" charset="-120"/>
                        </a:rPr>
                        <a:t>系統發票功能無法支援「單筆訂單拆分開立」的情境，造成企業端實際應用上的不便。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全區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1401513013"/>
                  </a:ext>
                </a:extLst>
              </a:tr>
            </a:tbl>
          </a:graphicData>
        </a:graphic>
      </p:graphicFrame>
      <p:sp>
        <p:nvSpPr>
          <p:cNvPr id="8" name="文字方塊 7">
            <a:extLst>
              <a:ext uri="{FF2B5EF4-FFF2-40B4-BE49-F238E27FC236}">
                <a16:creationId xmlns:a16="http://schemas.microsoft.com/office/drawing/2014/main" id="{A412BE3A-5CAA-4AD4-9FF8-0F79FF14148D}"/>
              </a:ext>
            </a:extLst>
          </p:cNvPr>
          <p:cNvSpPr txBox="1"/>
          <p:nvPr/>
        </p:nvSpPr>
        <p:spPr>
          <a:xfrm>
            <a:off x="455781" y="1859798"/>
            <a:ext cx="553998" cy="2378988"/>
          </a:xfrm>
          <a:prstGeom prst="rect">
            <a:avLst/>
          </a:prstGeom>
          <a:noFill/>
        </p:spPr>
        <p:txBody>
          <a:bodyPr vert="eaVert" wrap="square" rtlCol="0">
            <a:spAutoFit/>
          </a:bodyPr>
          <a:lstStyle/>
          <a:p>
            <a:pPr algn="ctr"/>
            <a:r>
              <a:rPr lang="zh-TW" altLang="en-US" sz="2400" b="1" dirty="0">
                <a:solidFill>
                  <a:srgbClr val="0000FF"/>
                </a:solidFill>
                <a:latin typeface="標楷體" panose="03000509000000000000" pitchFamily="65" charset="-120"/>
                <a:ea typeface="標楷體" panose="03000509000000000000" pitchFamily="65" charset="-120"/>
              </a:rPr>
              <a:t>報名程序與付款</a:t>
            </a:r>
          </a:p>
        </p:txBody>
      </p:sp>
      <p:sp>
        <p:nvSpPr>
          <p:cNvPr id="9" name="文字方塊 8">
            <a:extLst>
              <a:ext uri="{FF2B5EF4-FFF2-40B4-BE49-F238E27FC236}">
                <a16:creationId xmlns:a16="http://schemas.microsoft.com/office/drawing/2014/main" id="{D3009046-ADB8-4837-A3AA-99C04C069C28}"/>
              </a:ext>
            </a:extLst>
          </p:cNvPr>
          <p:cNvSpPr txBox="1"/>
          <p:nvPr/>
        </p:nvSpPr>
        <p:spPr>
          <a:xfrm>
            <a:off x="455781" y="4238785"/>
            <a:ext cx="553998" cy="966763"/>
          </a:xfrm>
          <a:prstGeom prst="rect">
            <a:avLst/>
          </a:prstGeom>
          <a:noFill/>
        </p:spPr>
        <p:txBody>
          <a:bodyPr vert="eaVert" wrap="square" rtlCol="0">
            <a:spAutoFit/>
          </a:bodyPr>
          <a:lstStyle/>
          <a:p>
            <a:pPr algn="ctr"/>
            <a:r>
              <a:rPr lang="zh-TW" altLang="en-US" sz="2400" b="1" dirty="0">
                <a:solidFill>
                  <a:srgbClr val="0000FF"/>
                </a:solidFill>
                <a:latin typeface="標楷體" panose="03000509000000000000" pitchFamily="65" charset="-120"/>
                <a:ea typeface="標楷體" panose="03000509000000000000" pitchFamily="65" charset="-120"/>
              </a:rPr>
              <a:t>通知</a:t>
            </a:r>
          </a:p>
        </p:txBody>
      </p:sp>
      <p:sp>
        <p:nvSpPr>
          <p:cNvPr id="10" name="文字方塊 9">
            <a:extLst>
              <a:ext uri="{FF2B5EF4-FFF2-40B4-BE49-F238E27FC236}">
                <a16:creationId xmlns:a16="http://schemas.microsoft.com/office/drawing/2014/main" id="{D968E6A8-27C7-4BE1-BE9A-0C7976CA4B1D}"/>
              </a:ext>
            </a:extLst>
          </p:cNvPr>
          <p:cNvSpPr txBox="1"/>
          <p:nvPr/>
        </p:nvSpPr>
        <p:spPr>
          <a:xfrm>
            <a:off x="455781" y="5205548"/>
            <a:ext cx="553998" cy="1141693"/>
          </a:xfrm>
          <a:prstGeom prst="rect">
            <a:avLst/>
          </a:prstGeom>
          <a:noFill/>
        </p:spPr>
        <p:txBody>
          <a:bodyPr vert="eaVert" wrap="square" rtlCol="0">
            <a:spAutoFit/>
          </a:bodyPr>
          <a:lstStyle/>
          <a:p>
            <a:pPr algn="ctr"/>
            <a:r>
              <a:rPr lang="zh-TW" altLang="en-US" sz="2400" b="1" dirty="0">
                <a:solidFill>
                  <a:srgbClr val="0000FF"/>
                </a:solidFill>
                <a:latin typeface="標楷體" panose="03000509000000000000" pitchFamily="65" charset="-120"/>
                <a:ea typeface="標楷體" panose="03000509000000000000" pitchFamily="65" charset="-120"/>
              </a:rPr>
              <a:t>發票</a:t>
            </a:r>
          </a:p>
        </p:txBody>
      </p:sp>
      <p:sp>
        <p:nvSpPr>
          <p:cNvPr id="3" name="文字方塊 2">
            <a:extLst>
              <a:ext uri="{FF2B5EF4-FFF2-40B4-BE49-F238E27FC236}">
                <a16:creationId xmlns:a16="http://schemas.microsoft.com/office/drawing/2014/main" id="{1F2F1B3A-A4F6-9712-3FE8-587DFA400752}"/>
              </a:ext>
            </a:extLst>
          </p:cNvPr>
          <p:cNvSpPr txBox="1"/>
          <p:nvPr/>
        </p:nvSpPr>
        <p:spPr>
          <a:xfrm>
            <a:off x="7330652" y="1118038"/>
            <a:ext cx="4251748" cy="338554"/>
          </a:xfrm>
          <a:prstGeom prst="rect">
            <a:avLst/>
          </a:prstGeom>
          <a:noFill/>
        </p:spPr>
        <p:txBody>
          <a:bodyPr wrap="square" rtlCol="0">
            <a:spAutoFit/>
          </a:bodyPr>
          <a:lstStyle/>
          <a:p>
            <a:r>
              <a:rPr lang="zh-TW" altLang="en-US" sz="1600" dirty="0">
                <a:latin typeface="標楷體" panose="03000509000000000000" pitchFamily="65" charset="-120"/>
                <a:ea typeface="標楷體" panose="03000509000000000000" pitchFamily="65" charset="-120"/>
              </a:rPr>
              <a:t>◎表重點開發、○表納入開發、△表暫不開發</a:t>
            </a:r>
          </a:p>
        </p:txBody>
      </p:sp>
    </p:spTree>
    <p:extLst>
      <p:ext uri="{BB962C8B-B14F-4D97-AF65-F5344CB8AC3E}">
        <p14:creationId xmlns:p14="http://schemas.microsoft.com/office/powerpoint/2010/main" val="132635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7E5AC-66AD-59BF-8CB3-3003D83F97B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4D6F3CF-5296-D6DF-FD44-66EB201E3698}"/>
              </a:ext>
            </a:extLst>
          </p:cNvPr>
          <p:cNvSpPr>
            <a:spLocks noGrp="1"/>
          </p:cNvSpPr>
          <p:nvPr>
            <p:ph type="title"/>
          </p:nvPr>
        </p:nvSpPr>
        <p:spPr/>
        <p:txBody>
          <a:bodyPr>
            <a:normAutofit fontScale="90000"/>
          </a:bodyPr>
          <a:lstStyle/>
          <a:p>
            <a:r>
              <a:rPr lang="zh-TW" altLang="en-US" sz="5400" b="1" dirty="0">
                <a:latin typeface="標楷體" panose="03000509000000000000" pitchFamily="65" charset="-120"/>
                <a:ea typeface="標楷體" panose="03000509000000000000" pitchFamily="65" charset="-120"/>
              </a:rPr>
              <a:t>壹</a:t>
            </a:r>
            <a:r>
              <a:rPr lang="en-US" altLang="zh-TW" sz="5400" b="1" dirty="0">
                <a:latin typeface="標楷體" panose="03000509000000000000" pitchFamily="65" charset="-120"/>
                <a:ea typeface="標楷體" panose="03000509000000000000" pitchFamily="65" charset="-120"/>
              </a:rPr>
              <a:t>､</a:t>
            </a:r>
            <a:r>
              <a:rPr lang="zh-TW" altLang="en-US" sz="5400" b="1" dirty="0">
                <a:latin typeface="標楷體" panose="03000509000000000000" pitchFamily="65" charset="-120"/>
                <a:ea typeface="標楷體" panose="03000509000000000000" pitchFamily="65" charset="-120"/>
              </a:rPr>
              <a:t>現況問題與新增需求</a:t>
            </a:r>
          </a:p>
        </p:txBody>
      </p:sp>
      <p:sp>
        <p:nvSpPr>
          <p:cNvPr id="5" name="投影片編號版面配置區 4">
            <a:extLst>
              <a:ext uri="{FF2B5EF4-FFF2-40B4-BE49-F238E27FC236}">
                <a16:creationId xmlns:a16="http://schemas.microsoft.com/office/drawing/2014/main" id="{6CAEEF87-3D78-1FFA-D7DF-4FAFC96291BE}"/>
              </a:ext>
            </a:extLst>
          </p:cNvPr>
          <p:cNvSpPr>
            <a:spLocks noGrp="1"/>
          </p:cNvSpPr>
          <p:nvPr>
            <p:ph type="sldNum" sz="quarter" idx="12"/>
          </p:nvPr>
        </p:nvSpPr>
        <p:spPr/>
        <p:txBody>
          <a:bodyPr/>
          <a:lstStyle/>
          <a:p>
            <a:fld id="{181775EB-602A-4E19-9A30-BA4BDD1A3E8E}" type="slidenum">
              <a:rPr lang="zh-TW" altLang="en-US" smtClean="0"/>
              <a:t>2</a:t>
            </a:fld>
            <a:endParaRPr lang="zh-TW" altLang="en-US"/>
          </a:p>
        </p:txBody>
      </p:sp>
      <p:sp>
        <p:nvSpPr>
          <p:cNvPr id="4" name="文字方塊 3">
            <a:extLst>
              <a:ext uri="{FF2B5EF4-FFF2-40B4-BE49-F238E27FC236}">
                <a16:creationId xmlns:a16="http://schemas.microsoft.com/office/drawing/2014/main" id="{34281EA3-DDD1-76B3-6297-52709833EF5C}"/>
              </a:ext>
            </a:extLst>
          </p:cNvPr>
          <p:cNvSpPr txBox="1"/>
          <p:nvPr/>
        </p:nvSpPr>
        <p:spPr>
          <a:xfrm>
            <a:off x="914400" y="981078"/>
            <a:ext cx="3409405" cy="461665"/>
          </a:xfrm>
          <a:prstGeom prst="rect">
            <a:avLst/>
          </a:prstGeom>
          <a:noFill/>
        </p:spPr>
        <p:txBody>
          <a:bodyPr wrap="square" rtlCol="0">
            <a:spAutoFit/>
          </a:bodyPr>
          <a:lstStyle/>
          <a:p>
            <a:r>
              <a:rPr lang="zh-TW" altLang="en-US" sz="2400" b="1" dirty="0">
                <a:latin typeface="標楷體" panose="03000509000000000000" pitchFamily="65" charset="-120"/>
                <a:ea typeface="標楷體" panose="03000509000000000000" pitchFamily="65" charset="-120"/>
              </a:rPr>
              <a:t>一</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現況問題</a:t>
            </a:r>
            <a:r>
              <a:rPr lang="en-US" altLang="zh-TW" sz="2400" b="1" dirty="0">
                <a:latin typeface="標楷體" panose="03000509000000000000" pitchFamily="65" charset="-120"/>
                <a:ea typeface="標楷體" panose="03000509000000000000" pitchFamily="65" charset="-120"/>
              </a:rPr>
              <a:t>(3/3)</a:t>
            </a:r>
            <a:endParaRPr lang="zh-TW" altLang="en-US" sz="2400" b="1" dirty="0">
              <a:latin typeface="標楷體" panose="03000509000000000000" pitchFamily="65" charset="-120"/>
              <a:ea typeface="標楷體" panose="03000509000000000000" pitchFamily="65" charset="-120"/>
            </a:endParaRPr>
          </a:p>
        </p:txBody>
      </p:sp>
      <p:graphicFrame>
        <p:nvGraphicFramePr>
          <p:cNvPr id="7" name="表格 17">
            <a:extLst>
              <a:ext uri="{FF2B5EF4-FFF2-40B4-BE49-F238E27FC236}">
                <a16:creationId xmlns:a16="http://schemas.microsoft.com/office/drawing/2014/main" id="{2A0FE9CA-9791-49D4-AD81-56AA4AA3AC6B}"/>
              </a:ext>
            </a:extLst>
          </p:cNvPr>
          <p:cNvGraphicFramePr>
            <a:graphicFrameLocks noGrp="1"/>
          </p:cNvGraphicFramePr>
          <p:nvPr>
            <p:extLst>
              <p:ext uri="{D42A27DB-BD31-4B8C-83A1-F6EECF244321}">
                <p14:modId xmlns:p14="http://schemas.microsoft.com/office/powerpoint/2010/main" val="2327690133"/>
              </p:ext>
            </p:extLst>
          </p:nvPr>
        </p:nvGraphicFramePr>
        <p:xfrm>
          <a:off x="1009779" y="1470441"/>
          <a:ext cx="10505130" cy="2606040"/>
        </p:xfrm>
        <a:graphic>
          <a:graphicData uri="http://schemas.openxmlformats.org/drawingml/2006/table">
            <a:tbl>
              <a:tblPr firstRow="1" bandRow="1">
                <a:tableStyleId>{7E9639D4-E3E2-4D34-9284-5A2195B3D0D7}</a:tableStyleId>
              </a:tblPr>
              <a:tblGrid>
                <a:gridCol w="701455">
                  <a:extLst>
                    <a:ext uri="{9D8B030D-6E8A-4147-A177-3AD203B41FA5}">
                      <a16:colId xmlns:a16="http://schemas.microsoft.com/office/drawing/2014/main" val="2020775578"/>
                    </a:ext>
                  </a:extLst>
                </a:gridCol>
                <a:gridCol w="7171509">
                  <a:extLst>
                    <a:ext uri="{9D8B030D-6E8A-4147-A177-3AD203B41FA5}">
                      <a16:colId xmlns:a16="http://schemas.microsoft.com/office/drawing/2014/main" val="2561531496"/>
                    </a:ext>
                  </a:extLst>
                </a:gridCol>
                <a:gridCol w="1325880">
                  <a:extLst>
                    <a:ext uri="{9D8B030D-6E8A-4147-A177-3AD203B41FA5}">
                      <a16:colId xmlns:a16="http://schemas.microsoft.com/office/drawing/2014/main" val="2327682068"/>
                    </a:ext>
                  </a:extLst>
                </a:gridCol>
                <a:gridCol w="1306286">
                  <a:extLst>
                    <a:ext uri="{9D8B030D-6E8A-4147-A177-3AD203B41FA5}">
                      <a16:colId xmlns:a16="http://schemas.microsoft.com/office/drawing/2014/main" val="4001028907"/>
                    </a:ext>
                  </a:extLst>
                </a:gridCol>
              </a:tblGrid>
              <a:tr h="325396">
                <a:tc>
                  <a:txBody>
                    <a:bodyPr/>
                    <a:lstStyle/>
                    <a:p>
                      <a:pPr algn="ctr"/>
                      <a:r>
                        <a:rPr lang="zh-TW" altLang="en-US" sz="1600" dirty="0">
                          <a:latin typeface="標楷體" panose="03000509000000000000" pitchFamily="65" charset="-120"/>
                          <a:ea typeface="標楷體" panose="03000509000000000000" pitchFamily="65" charset="-120"/>
                        </a:rPr>
                        <a:t>編號</a:t>
                      </a:r>
                    </a:p>
                  </a:txBody>
                  <a:tcPr>
                    <a:lnR w="12700" cap="flat" cmpd="sng" algn="ctr">
                      <a:solidFill>
                        <a:schemeClr val="tx1"/>
                      </a:solidFill>
                      <a:prstDash val="solid"/>
                      <a:round/>
                      <a:headEnd type="none" w="med" len="med"/>
                      <a:tailEnd type="none" w="med" len="med"/>
                    </a:ln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1600" dirty="0">
                          <a:latin typeface="標楷體" panose="03000509000000000000" pitchFamily="65" charset="-120"/>
                          <a:ea typeface="標楷體" panose="03000509000000000000" pitchFamily="65" charset="-120"/>
                        </a:rPr>
                        <a:t>現況問題彙總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zh-TW" altLang="en-US" sz="1600" dirty="0">
                          <a:latin typeface="標楷體" panose="03000509000000000000" pitchFamily="65" charset="-120"/>
                          <a:ea typeface="標楷體" panose="03000509000000000000" pitchFamily="65" charset="-120"/>
                        </a:rPr>
                        <a:t>提出單位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zh-TW" altLang="en-US" sz="1600" dirty="0">
                          <a:latin typeface="標楷體" panose="03000509000000000000" pitchFamily="65" charset="-120"/>
                          <a:ea typeface="標楷體" panose="03000509000000000000" pitchFamily="65" charset="-120"/>
                        </a:rPr>
                        <a:t>開發與否</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0561572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問</a:t>
                      </a:r>
                      <a:r>
                        <a:rPr lang="en-US" altLang="zh-TW" sz="1600" b="1" dirty="0">
                          <a:latin typeface="標楷體" panose="03000509000000000000" pitchFamily="65" charset="-120"/>
                          <a:ea typeface="標楷體" panose="03000509000000000000" pitchFamily="65" charset="-120"/>
                        </a:rPr>
                        <a:t>17</a:t>
                      </a:r>
                      <a:endParaRPr lang="zh-TW" altLang="en-US" sz="1600" b="1"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zh-TW" altLang="en-US" sz="1600" dirty="0">
                          <a:latin typeface="標楷體" panose="03000509000000000000" pitchFamily="65" charset="-120"/>
                          <a:ea typeface="標楷體" panose="03000509000000000000" pitchFamily="65" charset="-120"/>
                        </a:rPr>
                        <a:t>課程基礎統計</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開班數、學員數、收費狀況等</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功能有問題，跑出來的資料常不正確，且部分統計項目</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欄位欠缺，以致統計數據不完整。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北區、台南、</a:t>
                      </a:r>
                      <a:r>
                        <a:rPr lang="zh-TW" altLang="en-US" sz="1600" b="1" kern="1200" dirty="0">
                          <a:solidFill>
                            <a:srgbClr val="C00000"/>
                          </a:solidFill>
                          <a:latin typeface="標楷體" panose="03000509000000000000" pitchFamily="65" charset="-120"/>
                          <a:ea typeface="標楷體" panose="03000509000000000000" pitchFamily="65" charset="-120"/>
                          <a:cs typeface="+mn-cs"/>
                        </a:rPr>
                        <a:t>會計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7070282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問</a:t>
                      </a:r>
                      <a:r>
                        <a:rPr lang="en-US" altLang="zh-TW" sz="1600" b="1" dirty="0">
                          <a:latin typeface="標楷體" panose="03000509000000000000" pitchFamily="65" charset="-120"/>
                          <a:ea typeface="標楷體" panose="03000509000000000000" pitchFamily="65" charset="-120"/>
                        </a:rPr>
                        <a:t>18</a:t>
                      </a:r>
                      <a:endParaRPr lang="zh-TW" altLang="en-US" sz="1600" b="1"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標楷體" panose="03000509000000000000" pitchFamily="65" charset="-120"/>
                          <a:ea typeface="標楷體" panose="03000509000000000000" pitchFamily="65" charset="-120"/>
                        </a:rPr>
                        <a:t>課程雖然可以設定實體、視訊或混成，但沒辦法追蹤統計貢獻度。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北區、台南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9279006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問</a:t>
                      </a:r>
                      <a:r>
                        <a:rPr lang="en-US" altLang="zh-TW" sz="1600" b="1" dirty="0">
                          <a:latin typeface="標楷體" panose="03000509000000000000" pitchFamily="65" charset="-120"/>
                          <a:ea typeface="標楷體" panose="03000509000000000000" pitchFamily="65" charset="-120"/>
                        </a:rPr>
                        <a:t>19</a:t>
                      </a:r>
                      <a:endParaRPr lang="zh-TW" altLang="en-US" sz="1600" b="1"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r>
                        <a:rPr lang="zh-TW" altLang="en-US" sz="1600" b="1" dirty="0">
                          <a:solidFill>
                            <a:srgbClr val="0000FF"/>
                          </a:solidFill>
                          <a:latin typeface="標楷體" panose="03000509000000000000" pitchFamily="65" charset="-120"/>
                          <a:ea typeface="標楷體" panose="03000509000000000000" pitchFamily="65" charset="-120"/>
                        </a:rPr>
                        <a:t>班務系統時不時當機，無法進入或出現錯誤訊息，只能關掉重開，但有時依然無法使用。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全區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215489589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問</a:t>
                      </a:r>
                      <a:r>
                        <a:rPr lang="en-US" altLang="zh-TW" sz="1600" b="1" dirty="0">
                          <a:latin typeface="標楷體" panose="03000509000000000000" pitchFamily="65" charset="-120"/>
                          <a:ea typeface="標楷體" panose="03000509000000000000" pitchFamily="65" charset="-120"/>
                        </a:rPr>
                        <a:t>20</a:t>
                      </a:r>
                      <a:endParaRPr lang="zh-TW" altLang="en-US" sz="1600" b="1"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r>
                        <a:rPr lang="zh-TW" altLang="en-US" sz="1600" dirty="0">
                          <a:latin typeface="標楷體" panose="03000509000000000000" pitchFamily="65" charset="-120"/>
                          <a:ea typeface="標楷體" panose="03000509000000000000" pitchFamily="65" charset="-120"/>
                        </a:rPr>
                        <a:t>課程活動代號是流水號，沒有邏輯性，常常學員來電講了代號無法馬上確認。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北區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6767976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問</a:t>
                      </a:r>
                      <a:r>
                        <a:rPr lang="en-US" altLang="zh-TW" sz="1600" b="1" dirty="0">
                          <a:latin typeface="標楷體" panose="03000509000000000000" pitchFamily="65" charset="-120"/>
                          <a:ea typeface="標楷體" panose="03000509000000000000" pitchFamily="65" charset="-120"/>
                        </a:rPr>
                        <a:t>21</a:t>
                      </a:r>
                      <a:endParaRPr lang="zh-TW" altLang="en-US" sz="1600" b="1" dirty="0">
                        <a:latin typeface="標楷體" panose="03000509000000000000" pitchFamily="65" charset="-120"/>
                        <a:ea typeface="標楷體" panose="03000509000000000000" pitchFamily="65" charset="-120"/>
                      </a:endParaRPr>
                    </a:p>
                  </a:txBody>
                  <a:tcPr>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標楷體" panose="03000509000000000000" pitchFamily="65" charset="-120"/>
                          <a:ea typeface="標楷體" panose="03000509000000000000" pitchFamily="65" charset="-120"/>
                        </a:rPr>
                        <a:t>離職同仁所編輯資料被鎖定，有需要更新時很麻煩。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北區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1524094200"/>
                  </a:ext>
                </a:extLst>
              </a:tr>
            </a:tbl>
          </a:graphicData>
        </a:graphic>
      </p:graphicFrame>
      <p:sp>
        <p:nvSpPr>
          <p:cNvPr id="8" name="文字方塊 7">
            <a:extLst>
              <a:ext uri="{FF2B5EF4-FFF2-40B4-BE49-F238E27FC236}">
                <a16:creationId xmlns:a16="http://schemas.microsoft.com/office/drawing/2014/main" id="{AC024320-EAE3-49F4-A283-34B979C580A2}"/>
              </a:ext>
            </a:extLst>
          </p:cNvPr>
          <p:cNvSpPr txBox="1"/>
          <p:nvPr/>
        </p:nvSpPr>
        <p:spPr>
          <a:xfrm>
            <a:off x="455781" y="1859797"/>
            <a:ext cx="553998" cy="889933"/>
          </a:xfrm>
          <a:prstGeom prst="rect">
            <a:avLst/>
          </a:prstGeom>
          <a:noFill/>
        </p:spPr>
        <p:txBody>
          <a:bodyPr vert="eaVert" wrap="square" rtlCol="0">
            <a:spAutoFit/>
          </a:bodyPr>
          <a:lstStyle/>
          <a:p>
            <a:pPr algn="ctr"/>
            <a:r>
              <a:rPr lang="zh-TW" altLang="en-US" sz="2400" b="1" dirty="0">
                <a:solidFill>
                  <a:srgbClr val="0000FF"/>
                </a:solidFill>
                <a:latin typeface="標楷體" panose="03000509000000000000" pitchFamily="65" charset="-120"/>
                <a:ea typeface="標楷體" panose="03000509000000000000" pitchFamily="65" charset="-120"/>
              </a:rPr>
              <a:t>統計</a:t>
            </a:r>
          </a:p>
        </p:txBody>
      </p:sp>
      <p:sp>
        <p:nvSpPr>
          <p:cNvPr id="9" name="文字方塊 8">
            <a:extLst>
              <a:ext uri="{FF2B5EF4-FFF2-40B4-BE49-F238E27FC236}">
                <a16:creationId xmlns:a16="http://schemas.microsoft.com/office/drawing/2014/main" id="{3DAAD0D3-2A50-4B70-ACF7-A0ED5312F365}"/>
              </a:ext>
            </a:extLst>
          </p:cNvPr>
          <p:cNvSpPr txBox="1"/>
          <p:nvPr/>
        </p:nvSpPr>
        <p:spPr>
          <a:xfrm>
            <a:off x="455781" y="2749729"/>
            <a:ext cx="553998" cy="1326752"/>
          </a:xfrm>
          <a:prstGeom prst="rect">
            <a:avLst/>
          </a:prstGeom>
          <a:noFill/>
        </p:spPr>
        <p:txBody>
          <a:bodyPr vert="eaVert" wrap="square" rtlCol="0">
            <a:spAutoFit/>
          </a:bodyPr>
          <a:lstStyle/>
          <a:p>
            <a:pPr algn="ctr"/>
            <a:r>
              <a:rPr lang="zh-TW" altLang="en-US" sz="2400" b="1" dirty="0">
                <a:solidFill>
                  <a:srgbClr val="0000FF"/>
                </a:solidFill>
                <a:latin typeface="標楷體" panose="03000509000000000000" pitchFamily="65" charset="-120"/>
                <a:ea typeface="標楷體" panose="03000509000000000000" pitchFamily="65" charset="-120"/>
              </a:rPr>
              <a:t>綜合性</a:t>
            </a:r>
          </a:p>
        </p:txBody>
      </p:sp>
      <p:sp>
        <p:nvSpPr>
          <p:cNvPr id="3" name="文字方塊 2">
            <a:extLst>
              <a:ext uri="{FF2B5EF4-FFF2-40B4-BE49-F238E27FC236}">
                <a16:creationId xmlns:a16="http://schemas.microsoft.com/office/drawing/2014/main" id="{A9881797-7257-CFE9-626D-609E02534E2C}"/>
              </a:ext>
            </a:extLst>
          </p:cNvPr>
          <p:cNvSpPr txBox="1"/>
          <p:nvPr/>
        </p:nvSpPr>
        <p:spPr>
          <a:xfrm>
            <a:off x="7330652" y="1118038"/>
            <a:ext cx="4251748" cy="338554"/>
          </a:xfrm>
          <a:prstGeom prst="rect">
            <a:avLst/>
          </a:prstGeom>
          <a:noFill/>
        </p:spPr>
        <p:txBody>
          <a:bodyPr wrap="square" rtlCol="0">
            <a:spAutoFit/>
          </a:bodyPr>
          <a:lstStyle/>
          <a:p>
            <a:r>
              <a:rPr lang="zh-TW" altLang="en-US" sz="1600" dirty="0">
                <a:latin typeface="標楷體" panose="03000509000000000000" pitchFamily="65" charset="-120"/>
                <a:ea typeface="標楷體" panose="03000509000000000000" pitchFamily="65" charset="-120"/>
              </a:rPr>
              <a:t>◎表重點開發、○表納入開發、△表暫不開發</a:t>
            </a:r>
          </a:p>
        </p:txBody>
      </p:sp>
    </p:spTree>
    <p:extLst>
      <p:ext uri="{BB962C8B-B14F-4D97-AF65-F5344CB8AC3E}">
        <p14:creationId xmlns:p14="http://schemas.microsoft.com/office/powerpoint/2010/main" val="801111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7E5AC-66AD-59BF-8CB3-3003D83F97B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4D6F3CF-5296-D6DF-FD44-66EB201E3698}"/>
              </a:ext>
            </a:extLst>
          </p:cNvPr>
          <p:cNvSpPr>
            <a:spLocks noGrp="1"/>
          </p:cNvSpPr>
          <p:nvPr>
            <p:ph type="title"/>
          </p:nvPr>
        </p:nvSpPr>
        <p:spPr/>
        <p:txBody>
          <a:bodyPr>
            <a:normAutofit fontScale="90000"/>
          </a:bodyPr>
          <a:lstStyle/>
          <a:p>
            <a:r>
              <a:rPr lang="zh-TW" altLang="en-US" sz="5400" b="1" dirty="0">
                <a:latin typeface="標楷體" panose="03000509000000000000" pitchFamily="65" charset="-120"/>
                <a:ea typeface="標楷體" panose="03000509000000000000" pitchFamily="65" charset="-120"/>
              </a:rPr>
              <a:t>壹</a:t>
            </a:r>
            <a:r>
              <a:rPr lang="en-US" altLang="zh-TW" sz="5400" b="1" dirty="0">
                <a:latin typeface="標楷體" panose="03000509000000000000" pitchFamily="65" charset="-120"/>
                <a:ea typeface="標楷體" panose="03000509000000000000" pitchFamily="65" charset="-120"/>
              </a:rPr>
              <a:t>､</a:t>
            </a:r>
            <a:r>
              <a:rPr lang="zh-TW" altLang="en-US" sz="5400" b="1" dirty="0">
                <a:latin typeface="標楷體" panose="03000509000000000000" pitchFamily="65" charset="-120"/>
                <a:ea typeface="標楷體" panose="03000509000000000000" pitchFamily="65" charset="-120"/>
              </a:rPr>
              <a:t>現況問題與新增需求</a:t>
            </a:r>
          </a:p>
        </p:txBody>
      </p:sp>
      <p:sp>
        <p:nvSpPr>
          <p:cNvPr id="5" name="投影片編號版面配置區 4">
            <a:extLst>
              <a:ext uri="{FF2B5EF4-FFF2-40B4-BE49-F238E27FC236}">
                <a16:creationId xmlns:a16="http://schemas.microsoft.com/office/drawing/2014/main" id="{6CAEEF87-3D78-1FFA-D7DF-4FAFC96291BE}"/>
              </a:ext>
            </a:extLst>
          </p:cNvPr>
          <p:cNvSpPr>
            <a:spLocks noGrp="1"/>
          </p:cNvSpPr>
          <p:nvPr>
            <p:ph type="sldNum" sz="quarter" idx="12"/>
          </p:nvPr>
        </p:nvSpPr>
        <p:spPr/>
        <p:txBody>
          <a:bodyPr/>
          <a:lstStyle/>
          <a:p>
            <a:fld id="{181775EB-602A-4E19-9A30-BA4BDD1A3E8E}" type="slidenum">
              <a:rPr lang="zh-TW" altLang="en-US" smtClean="0"/>
              <a:t>3</a:t>
            </a:fld>
            <a:endParaRPr lang="zh-TW" altLang="en-US"/>
          </a:p>
        </p:txBody>
      </p:sp>
      <p:sp>
        <p:nvSpPr>
          <p:cNvPr id="4" name="文字方塊 3">
            <a:extLst>
              <a:ext uri="{FF2B5EF4-FFF2-40B4-BE49-F238E27FC236}">
                <a16:creationId xmlns:a16="http://schemas.microsoft.com/office/drawing/2014/main" id="{34281EA3-DDD1-76B3-6297-52709833EF5C}"/>
              </a:ext>
            </a:extLst>
          </p:cNvPr>
          <p:cNvSpPr txBox="1"/>
          <p:nvPr/>
        </p:nvSpPr>
        <p:spPr>
          <a:xfrm>
            <a:off x="914400" y="981078"/>
            <a:ext cx="3409405" cy="461665"/>
          </a:xfrm>
          <a:prstGeom prst="rect">
            <a:avLst/>
          </a:prstGeom>
          <a:noFill/>
        </p:spPr>
        <p:txBody>
          <a:bodyPr wrap="square" rtlCol="0">
            <a:spAutoFit/>
          </a:bodyPr>
          <a:lstStyle/>
          <a:p>
            <a:r>
              <a:rPr lang="zh-TW" altLang="en-US" sz="2400" b="1" dirty="0">
                <a:latin typeface="標楷體" panose="03000509000000000000" pitchFamily="65" charset="-120"/>
                <a:ea typeface="標楷體" panose="03000509000000000000" pitchFamily="65" charset="-120"/>
              </a:rPr>
              <a:t>二</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新增需求</a:t>
            </a:r>
            <a:r>
              <a:rPr lang="en-US" altLang="zh-TW" sz="2400" b="1" dirty="0">
                <a:latin typeface="標楷體" panose="03000509000000000000" pitchFamily="65" charset="-120"/>
                <a:ea typeface="標楷體" panose="03000509000000000000" pitchFamily="65" charset="-120"/>
              </a:rPr>
              <a:t>(1/3)</a:t>
            </a:r>
            <a:endParaRPr lang="zh-TW" altLang="en-US" sz="2400" b="1" dirty="0">
              <a:latin typeface="標楷體" panose="03000509000000000000" pitchFamily="65" charset="-120"/>
              <a:ea typeface="標楷體" panose="03000509000000000000" pitchFamily="65" charset="-120"/>
            </a:endParaRPr>
          </a:p>
        </p:txBody>
      </p:sp>
      <p:graphicFrame>
        <p:nvGraphicFramePr>
          <p:cNvPr id="7" name="表格 17">
            <a:extLst>
              <a:ext uri="{FF2B5EF4-FFF2-40B4-BE49-F238E27FC236}">
                <a16:creationId xmlns:a16="http://schemas.microsoft.com/office/drawing/2014/main" id="{2A0FE9CA-9791-49D4-AD81-56AA4AA3AC6B}"/>
              </a:ext>
            </a:extLst>
          </p:cNvPr>
          <p:cNvGraphicFramePr>
            <a:graphicFrameLocks noGrp="1"/>
          </p:cNvGraphicFramePr>
          <p:nvPr>
            <p:extLst>
              <p:ext uri="{D42A27DB-BD31-4B8C-83A1-F6EECF244321}">
                <p14:modId xmlns:p14="http://schemas.microsoft.com/office/powerpoint/2010/main" val="4115922012"/>
              </p:ext>
            </p:extLst>
          </p:nvPr>
        </p:nvGraphicFramePr>
        <p:xfrm>
          <a:off x="1009779" y="1470441"/>
          <a:ext cx="10505130" cy="4876800"/>
        </p:xfrm>
        <a:graphic>
          <a:graphicData uri="http://schemas.openxmlformats.org/drawingml/2006/table">
            <a:tbl>
              <a:tblPr firstRow="1" bandRow="1">
                <a:tableStyleId>{912C8C85-51F0-491E-9774-3900AFEF0FD7}</a:tableStyleId>
              </a:tblPr>
              <a:tblGrid>
                <a:gridCol w="701455">
                  <a:extLst>
                    <a:ext uri="{9D8B030D-6E8A-4147-A177-3AD203B41FA5}">
                      <a16:colId xmlns:a16="http://schemas.microsoft.com/office/drawing/2014/main" val="2020775578"/>
                    </a:ext>
                  </a:extLst>
                </a:gridCol>
                <a:gridCol w="7171509">
                  <a:extLst>
                    <a:ext uri="{9D8B030D-6E8A-4147-A177-3AD203B41FA5}">
                      <a16:colId xmlns:a16="http://schemas.microsoft.com/office/drawing/2014/main" val="2561531496"/>
                    </a:ext>
                  </a:extLst>
                </a:gridCol>
                <a:gridCol w="1325880">
                  <a:extLst>
                    <a:ext uri="{9D8B030D-6E8A-4147-A177-3AD203B41FA5}">
                      <a16:colId xmlns:a16="http://schemas.microsoft.com/office/drawing/2014/main" val="2327682068"/>
                    </a:ext>
                  </a:extLst>
                </a:gridCol>
                <a:gridCol w="1306286">
                  <a:extLst>
                    <a:ext uri="{9D8B030D-6E8A-4147-A177-3AD203B41FA5}">
                      <a16:colId xmlns:a16="http://schemas.microsoft.com/office/drawing/2014/main" val="4001028907"/>
                    </a:ext>
                  </a:extLst>
                </a:gridCol>
              </a:tblGrid>
              <a:tr h="325396">
                <a:tc>
                  <a:txBody>
                    <a:bodyPr/>
                    <a:lstStyle/>
                    <a:p>
                      <a:pPr algn="ctr"/>
                      <a:r>
                        <a:rPr lang="zh-TW" altLang="en-US" sz="1600" dirty="0">
                          <a:latin typeface="標楷體" panose="03000509000000000000" pitchFamily="65" charset="-120"/>
                          <a:ea typeface="標楷體" panose="03000509000000000000" pitchFamily="65" charset="-120"/>
                        </a:rPr>
                        <a:t>編號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1600" dirty="0">
                          <a:latin typeface="標楷體" panose="03000509000000000000" pitchFamily="65" charset="-120"/>
                          <a:ea typeface="標楷體" panose="03000509000000000000" pitchFamily="65" charset="-120"/>
                        </a:rPr>
                        <a:t>新增需求彙總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latin typeface="標楷體" panose="03000509000000000000" pitchFamily="65" charset="-120"/>
                          <a:ea typeface="標楷體" panose="03000509000000000000" pitchFamily="65" charset="-120"/>
                        </a:rPr>
                        <a:t>提出單位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latin typeface="標楷體" panose="03000509000000000000" pitchFamily="65" charset="-120"/>
                          <a:ea typeface="標楷體" panose="03000509000000000000" pitchFamily="65" charset="-120"/>
                        </a:rPr>
                        <a:t>開發與否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561572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1</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600" b="1" dirty="0">
                          <a:solidFill>
                            <a:srgbClr val="0000FF"/>
                          </a:solidFill>
                          <a:latin typeface="標楷體" panose="03000509000000000000" pitchFamily="65" charset="-120"/>
                          <a:ea typeface="標楷體" panose="03000509000000000000" pitchFamily="65" charset="-120"/>
                        </a:rPr>
                        <a:t>希望能在同一個操作介面完成行政班務及學員管理之事項。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全區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70282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2</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600" b="1" dirty="0">
                          <a:solidFill>
                            <a:srgbClr val="0000FF"/>
                          </a:solidFill>
                          <a:latin typeface="標楷體" panose="03000509000000000000" pitchFamily="65" charset="-120"/>
                          <a:ea typeface="標楷體" panose="03000509000000000000" pitchFamily="65" charset="-120"/>
                        </a:rPr>
                        <a:t>希望班務系統能有更多一些自動化操作或提醒功能，降低課務瑣碎工作。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全區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79006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3</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600" kern="1200" dirty="0">
                          <a:solidFill>
                            <a:schemeClr val="tx1"/>
                          </a:solidFill>
                          <a:latin typeface="標楷體" panose="03000509000000000000" pitchFamily="65" charset="-120"/>
                          <a:ea typeface="標楷體" panose="03000509000000000000" pitchFamily="65" charset="-120"/>
                          <a:cs typeface="+mn-cs"/>
                        </a:rPr>
                        <a:t>希望系統能建立更友善引導及防呆功能，降低新人學習門檻，不會在各介面中迷航。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台南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489589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4</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600" dirty="0">
                          <a:latin typeface="標楷體" panose="03000509000000000000" pitchFamily="65" charset="-120"/>
                          <a:ea typeface="標楷體" panose="03000509000000000000" pitchFamily="65" charset="-120"/>
                        </a:rPr>
                        <a:t>期待有更賞心悅目、美化過的操作介面。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北區、台南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67976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strike="sngStrike" dirty="0">
                          <a:latin typeface="標楷體" panose="03000509000000000000" pitchFamily="65" charset="-120"/>
                          <a:ea typeface="標楷體" panose="03000509000000000000" pitchFamily="65" charset="-120"/>
                        </a:rPr>
                        <a:t>希</a:t>
                      </a:r>
                      <a:r>
                        <a:rPr lang="en-US" altLang="zh-TW" sz="1600" b="1" strike="sngStrike" dirty="0">
                          <a:latin typeface="標楷體" panose="03000509000000000000" pitchFamily="65" charset="-120"/>
                          <a:ea typeface="標楷體" panose="03000509000000000000" pitchFamily="65" charset="-120"/>
                        </a:rPr>
                        <a:t>5</a:t>
                      </a:r>
                      <a:endParaRPr lang="zh-TW" altLang="en-US" sz="1600" b="1" strike="sngStrike"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600" strike="sngStrike" dirty="0">
                          <a:latin typeface="標楷體" panose="03000509000000000000" pitchFamily="65" charset="-120"/>
                          <a:ea typeface="標楷體" panose="03000509000000000000" pitchFamily="65" charset="-120"/>
                        </a:rPr>
                        <a:t>建議證書申請畫面應呈顯要件</a:t>
                      </a:r>
                      <a:r>
                        <a:rPr lang="en-US" altLang="zh-TW" sz="1600" strike="sngStrike" dirty="0">
                          <a:latin typeface="標楷體" panose="03000509000000000000" pitchFamily="65" charset="-120"/>
                          <a:ea typeface="標楷體" panose="03000509000000000000" pitchFamily="65" charset="-120"/>
                        </a:rPr>
                        <a:t>(</a:t>
                      </a:r>
                      <a:r>
                        <a:rPr lang="zh-TW" altLang="en-US" sz="1600" strike="sngStrike" dirty="0">
                          <a:latin typeface="標楷體" panose="03000509000000000000" pitchFamily="65" charset="-120"/>
                          <a:ea typeface="標楷體" panose="03000509000000000000" pitchFamily="65" charset="-120"/>
                        </a:rPr>
                        <a:t>簽到表、成績、成果報告、中英文姓名等</a:t>
                      </a:r>
                      <a:r>
                        <a:rPr lang="en-US" altLang="zh-TW" sz="1600" strike="sngStrike" dirty="0">
                          <a:latin typeface="標楷體" panose="03000509000000000000" pitchFamily="65" charset="-120"/>
                          <a:ea typeface="標楷體" panose="03000509000000000000" pitchFamily="65" charset="-120"/>
                        </a:rPr>
                        <a:t>)</a:t>
                      </a:r>
                      <a:r>
                        <a:rPr lang="zh-TW" altLang="en-US" sz="1600" strike="sngStrike" dirty="0">
                          <a:latin typeface="標楷體" panose="03000509000000000000" pitchFamily="65" charset="-120"/>
                          <a:ea typeface="標楷體" panose="03000509000000000000" pitchFamily="65" charset="-120"/>
                        </a:rPr>
                        <a:t>，以利同仁判斷製證之合理性。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strike="sngStrike" dirty="0">
                          <a:latin typeface="標楷體" panose="03000509000000000000" pitchFamily="65" charset="-120"/>
                          <a:ea typeface="標楷體" panose="03000509000000000000" pitchFamily="65" charset="-120"/>
                        </a:rPr>
                        <a:t>台南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strike="sngStrike"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0942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6</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0000FF"/>
                          </a:solidFill>
                          <a:latin typeface="標楷體" panose="03000509000000000000" pitchFamily="65" charset="-120"/>
                          <a:ea typeface="標楷體" panose="03000509000000000000" pitchFamily="65" charset="-120"/>
                        </a:rPr>
                        <a:t>優化課程搜尋功能，能讓學員正確快速的找到想要的課程，減少來電詢問。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全區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5798558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7</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0000FF"/>
                          </a:solidFill>
                          <a:latin typeface="標楷體" panose="03000509000000000000" pitchFamily="65" charset="-120"/>
                          <a:ea typeface="標楷體" panose="03000509000000000000" pitchFamily="65" charset="-120"/>
                        </a:rPr>
                        <a:t>工程證照課程會需要有紙本報名文件，若能有不同的報名模板讓前台系統引導學員填入正確及所需的資料，能減去學員重複填寫相關資料之麻煩。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全區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17321096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strike="sngStrike" dirty="0">
                          <a:latin typeface="標楷體" panose="03000509000000000000" pitchFamily="65" charset="-120"/>
                          <a:ea typeface="標楷體" panose="03000509000000000000" pitchFamily="65" charset="-120"/>
                        </a:rPr>
                        <a:t>希</a:t>
                      </a:r>
                      <a:r>
                        <a:rPr lang="en-US" altLang="zh-TW" sz="1600" b="1" strike="sngStrike" dirty="0">
                          <a:latin typeface="標楷體" panose="03000509000000000000" pitchFamily="65" charset="-120"/>
                          <a:ea typeface="標楷體" panose="03000509000000000000" pitchFamily="65" charset="-120"/>
                        </a:rPr>
                        <a:t>8</a:t>
                      </a:r>
                      <a:endParaRPr lang="zh-TW" altLang="en-US" sz="1600" b="1" strike="sngStrike"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strike="sngStrike" dirty="0">
                          <a:latin typeface="標楷體" panose="03000509000000000000" pitchFamily="65" charset="-120"/>
                          <a:ea typeface="標楷體" panose="03000509000000000000" pitchFamily="65" charset="-120"/>
                        </a:rPr>
                        <a:t>導入</a:t>
                      </a:r>
                      <a:r>
                        <a:rPr lang="en-US" altLang="zh-TW" sz="1600" strike="sngStrike" dirty="0">
                          <a:latin typeface="標楷體" panose="03000509000000000000" pitchFamily="65" charset="-120"/>
                          <a:ea typeface="標楷體" panose="03000509000000000000" pitchFamily="65" charset="-120"/>
                        </a:rPr>
                        <a:t>AI</a:t>
                      </a:r>
                      <a:r>
                        <a:rPr lang="zh-TW" altLang="en-US" sz="1600" strike="sngStrike" dirty="0">
                          <a:latin typeface="標楷體" panose="03000509000000000000" pitchFamily="65" charset="-120"/>
                          <a:ea typeface="標楷體" panose="03000509000000000000" pitchFamily="65" charset="-120"/>
                        </a:rPr>
                        <a:t>客服機器人，減輕課程承辦人部分負擔。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strike="sngStrike" dirty="0">
                          <a:latin typeface="標楷體" panose="03000509000000000000" pitchFamily="65" charset="-120"/>
                          <a:ea typeface="標楷體" panose="03000509000000000000" pitchFamily="65" charset="-120"/>
                        </a:rPr>
                        <a:t>北區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strike="sngStrike"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50262766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9</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標楷體" panose="03000509000000000000" pitchFamily="65" charset="-120"/>
                          <a:ea typeface="標楷體" panose="03000509000000000000" pitchFamily="65" charset="-120"/>
                        </a:rPr>
                        <a:t>建議搜尋或報名介面能結合中心出版品推薦，並搭配優惠方案，促成選購成交率。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台南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51149391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10</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標楷體" panose="03000509000000000000" pitchFamily="65" charset="-120"/>
                          <a:ea typeface="標楷體" panose="03000509000000000000" pitchFamily="65" charset="-120"/>
                        </a:rPr>
                        <a:t>建立個人及企業會員機制，以及完善學習履歷及證照效期查詢功能。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標楷體" panose="03000509000000000000" pitchFamily="65" charset="-120"/>
                          <a:ea typeface="標楷體" panose="03000509000000000000" pitchFamily="65" charset="-120"/>
                        </a:rPr>
                        <a:t>台南、高雄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13686684"/>
                  </a:ext>
                </a:extLst>
              </a:tr>
            </a:tbl>
          </a:graphicData>
        </a:graphic>
      </p:graphicFrame>
      <p:sp>
        <p:nvSpPr>
          <p:cNvPr id="8" name="文字方塊 7">
            <a:extLst>
              <a:ext uri="{FF2B5EF4-FFF2-40B4-BE49-F238E27FC236}">
                <a16:creationId xmlns:a16="http://schemas.microsoft.com/office/drawing/2014/main" id="{90EA69AF-2CC1-48E5-84A3-493E05BC13DE}"/>
              </a:ext>
            </a:extLst>
          </p:cNvPr>
          <p:cNvSpPr txBox="1"/>
          <p:nvPr/>
        </p:nvSpPr>
        <p:spPr>
          <a:xfrm>
            <a:off x="455781" y="1859798"/>
            <a:ext cx="553998" cy="2194558"/>
          </a:xfrm>
          <a:prstGeom prst="rect">
            <a:avLst/>
          </a:prstGeom>
          <a:noFill/>
        </p:spPr>
        <p:txBody>
          <a:bodyPr vert="eaVert" wrap="square" rtlCol="0">
            <a:spAutoFit/>
          </a:bodyPr>
          <a:lstStyle/>
          <a:p>
            <a:pPr algn="ctr"/>
            <a:r>
              <a:rPr lang="zh-TW" altLang="en-US" sz="2400" b="1" dirty="0">
                <a:solidFill>
                  <a:srgbClr val="0000FF"/>
                </a:solidFill>
                <a:latin typeface="標楷體" panose="03000509000000000000" pitchFamily="65" charset="-120"/>
                <a:ea typeface="標楷體" panose="03000509000000000000" pitchFamily="65" charset="-120"/>
              </a:rPr>
              <a:t>管理介面</a:t>
            </a:r>
          </a:p>
        </p:txBody>
      </p:sp>
      <p:sp>
        <p:nvSpPr>
          <p:cNvPr id="9" name="文字方塊 8">
            <a:extLst>
              <a:ext uri="{FF2B5EF4-FFF2-40B4-BE49-F238E27FC236}">
                <a16:creationId xmlns:a16="http://schemas.microsoft.com/office/drawing/2014/main" id="{41C4752F-6480-4EDD-8A72-D3D4B6B97E1B}"/>
              </a:ext>
            </a:extLst>
          </p:cNvPr>
          <p:cNvSpPr txBox="1"/>
          <p:nvPr/>
        </p:nvSpPr>
        <p:spPr>
          <a:xfrm>
            <a:off x="455781" y="4054356"/>
            <a:ext cx="553998" cy="2292885"/>
          </a:xfrm>
          <a:prstGeom prst="rect">
            <a:avLst/>
          </a:prstGeom>
          <a:noFill/>
        </p:spPr>
        <p:txBody>
          <a:bodyPr vert="eaVert" wrap="square" rtlCol="0">
            <a:spAutoFit/>
          </a:bodyPr>
          <a:lstStyle/>
          <a:p>
            <a:pPr algn="ctr"/>
            <a:r>
              <a:rPr lang="zh-TW" altLang="en-US" sz="2400" b="1" dirty="0">
                <a:solidFill>
                  <a:srgbClr val="0000FF"/>
                </a:solidFill>
                <a:latin typeface="標楷體" panose="03000509000000000000" pitchFamily="65" charset="-120"/>
                <a:ea typeface="標楷體" panose="03000509000000000000" pitchFamily="65" charset="-120"/>
              </a:rPr>
              <a:t>報名程序</a:t>
            </a:r>
          </a:p>
        </p:txBody>
      </p:sp>
      <p:sp>
        <p:nvSpPr>
          <p:cNvPr id="3" name="文字方塊 2">
            <a:extLst>
              <a:ext uri="{FF2B5EF4-FFF2-40B4-BE49-F238E27FC236}">
                <a16:creationId xmlns:a16="http://schemas.microsoft.com/office/drawing/2014/main" id="{F3D97C2F-B479-A2A9-65DD-22EDA1F1DBA2}"/>
              </a:ext>
            </a:extLst>
          </p:cNvPr>
          <p:cNvSpPr txBox="1"/>
          <p:nvPr/>
        </p:nvSpPr>
        <p:spPr>
          <a:xfrm>
            <a:off x="7330652" y="1118038"/>
            <a:ext cx="4251748" cy="338554"/>
          </a:xfrm>
          <a:prstGeom prst="rect">
            <a:avLst/>
          </a:prstGeom>
          <a:noFill/>
        </p:spPr>
        <p:txBody>
          <a:bodyPr wrap="square" rtlCol="0">
            <a:spAutoFit/>
          </a:bodyPr>
          <a:lstStyle/>
          <a:p>
            <a:r>
              <a:rPr lang="zh-TW" altLang="en-US" sz="1600" dirty="0">
                <a:latin typeface="標楷體" panose="03000509000000000000" pitchFamily="65" charset="-120"/>
                <a:ea typeface="標楷體" panose="03000509000000000000" pitchFamily="65" charset="-120"/>
              </a:rPr>
              <a:t>◎表重點開發、○表納入開發、△表暫不開發</a:t>
            </a:r>
          </a:p>
        </p:txBody>
      </p:sp>
    </p:spTree>
    <p:extLst>
      <p:ext uri="{BB962C8B-B14F-4D97-AF65-F5344CB8AC3E}">
        <p14:creationId xmlns:p14="http://schemas.microsoft.com/office/powerpoint/2010/main" val="75121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7E5AC-66AD-59BF-8CB3-3003D83F97B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4D6F3CF-5296-D6DF-FD44-66EB201E3698}"/>
              </a:ext>
            </a:extLst>
          </p:cNvPr>
          <p:cNvSpPr>
            <a:spLocks noGrp="1"/>
          </p:cNvSpPr>
          <p:nvPr>
            <p:ph type="title"/>
          </p:nvPr>
        </p:nvSpPr>
        <p:spPr/>
        <p:txBody>
          <a:bodyPr>
            <a:normAutofit fontScale="90000"/>
          </a:bodyPr>
          <a:lstStyle/>
          <a:p>
            <a:r>
              <a:rPr lang="zh-TW" altLang="en-US" sz="5400" b="1" dirty="0">
                <a:latin typeface="標楷體" panose="03000509000000000000" pitchFamily="65" charset="-120"/>
                <a:ea typeface="標楷體" panose="03000509000000000000" pitchFamily="65" charset="-120"/>
              </a:rPr>
              <a:t>壹</a:t>
            </a:r>
            <a:r>
              <a:rPr lang="en-US" altLang="zh-TW" sz="5400" b="1" dirty="0">
                <a:latin typeface="標楷體" panose="03000509000000000000" pitchFamily="65" charset="-120"/>
                <a:ea typeface="標楷體" panose="03000509000000000000" pitchFamily="65" charset="-120"/>
              </a:rPr>
              <a:t>､</a:t>
            </a:r>
            <a:r>
              <a:rPr lang="zh-TW" altLang="en-US" sz="5400" b="1" dirty="0">
                <a:latin typeface="標楷體" panose="03000509000000000000" pitchFamily="65" charset="-120"/>
                <a:ea typeface="標楷體" panose="03000509000000000000" pitchFamily="65" charset="-120"/>
              </a:rPr>
              <a:t>現況問題與新增需求</a:t>
            </a:r>
          </a:p>
        </p:txBody>
      </p:sp>
      <p:sp>
        <p:nvSpPr>
          <p:cNvPr id="5" name="投影片編號版面配置區 4">
            <a:extLst>
              <a:ext uri="{FF2B5EF4-FFF2-40B4-BE49-F238E27FC236}">
                <a16:creationId xmlns:a16="http://schemas.microsoft.com/office/drawing/2014/main" id="{6CAEEF87-3D78-1FFA-D7DF-4FAFC96291BE}"/>
              </a:ext>
            </a:extLst>
          </p:cNvPr>
          <p:cNvSpPr>
            <a:spLocks noGrp="1"/>
          </p:cNvSpPr>
          <p:nvPr>
            <p:ph type="sldNum" sz="quarter" idx="12"/>
          </p:nvPr>
        </p:nvSpPr>
        <p:spPr/>
        <p:txBody>
          <a:bodyPr/>
          <a:lstStyle/>
          <a:p>
            <a:fld id="{181775EB-602A-4E19-9A30-BA4BDD1A3E8E}" type="slidenum">
              <a:rPr lang="zh-TW" altLang="en-US" smtClean="0"/>
              <a:t>4</a:t>
            </a:fld>
            <a:endParaRPr lang="zh-TW" altLang="en-US"/>
          </a:p>
        </p:txBody>
      </p:sp>
      <p:sp>
        <p:nvSpPr>
          <p:cNvPr id="4" name="文字方塊 3">
            <a:extLst>
              <a:ext uri="{FF2B5EF4-FFF2-40B4-BE49-F238E27FC236}">
                <a16:creationId xmlns:a16="http://schemas.microsoft.com/office/drawing/2014/main" id="{34281EA3-DDD1-76B3-6297-52709833EF5C}"/>
              </a:ext>
            </a:extLst>
          </p:cNvPr>
          <p:cNvSpPr txBox="1"/>
          <p:nvPr/>
        </p:nvSpPr>
        <p:spPr>
          <a:xfrm>
            <a:off x="914400" y="981078"/>
            <a:ext cx="3409405" cy="461665"/>
          </a:xfrm>
          <a:prstGeom prst="rect">
            <a:avLst/>
          </a:prstGeom>
          <a:noFill/>
        </p:spPr>
        <p:txBody>
          <a:bodyPr wrap="square" rtlCol="0">
            <a:spAutoFit/>
          </a:bodyPr>
          <a:lstStyle/>
          <a:p>
            <a:r>
              <a:rPr lang="zh-TW" altLang="en-US" sz="2400" b="1" dirty="0">
                <a:latin typeface="標楷體" panose="03000509000000000000" pitchFamily="65" charset="-120"/>
                <a:ea typeface="標楷體" panose="03000509000000000000" pitchFamily="65" charset="-120"/>
              </a:rPr>
              <a:t>二</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新增需求</a:t>
            </a:r>
            <a:r>
              <a:rPr lang="en-US" altLang="zh-TW" sz="2400" b="1" dirty="0">
                <a:latin typeface="標楷體" panose="03000509000000000000" pitchFamily="65" charset="-120"/>
                <a:ea typeface="標楷體" panose="03000509000000000000" pitchFamily="65" charset="-120"/>
              </a:rPr>
              <a:t>(2/3)</a:t>
            </a:r>
            <a:endParaRPr lang="zh-TW" altLang="en-US" sz="2400" b="1" dirty="0">
              <a:latin typeface="標楷體" panose="03000509000000000000" pitchFamily="65" charset="-120"/>
              <a:ea typeface="標楷體" panose="03000509000000000000" pitchFamily="65" charset="-120"/>
            </a:endParaRPr>
          </a:p>
        </p:txBody>
      </p:sp>
      <p:graphicFrame>
        <p:nvGraphicFramePr>
          <p:cNvPr id="7" name="表格 17">
            <a:extLst>
              <a:ext uri="{FF2B5EF4-FFF2-40B4-BE49-F238E27FC236}">
                <a16:creationId xmlns:a16="http://schemas.microsoft.com/office/drawing/2014/main" id="{2A0FE9CA-9791-49D4-AD81-56AA4AA3AC6B}"/>
              </a:ext>
            </a:extLst>
          </p:cNvPr>
          <p:cNvGraphicFramePr>
            <a:graphicFrameLocks noGrp="1"/>
          </p:cNvGraphicFramePr>
          <p:nvPr>
            <p:extLst>
              <p:ext uri="{D42A27DB-BD31-4B8C-83A1-F6EECF244321}">
                <p14:modId xmlns:p14="http://schemas.microsoft.com/office/powerpoint/2010/main" val="1084353615"/>
              </p:ext>
            </p:extLst>
          </p:nvPr>
        </p:nvGraphicFramePr>
        <p:xfrm>
          <a:off x="1009779" y="1470441"/>
          <a:ext cx="10505130" cy="4922520"/>
        </p:xfrm>
        <a:graphic>
          <a:graphicData uri="http://schemas.openxmlformats.org/drawingml/2006/table">
            <a:tbl>
              <a:tblPr firstRow="1" bandRow="1">
                <a:tableStyleId>{912C8C85-51F0-491E-9774-3900AFEF0FD7}</a:tableStyleId>
              </a:tblPr>
              <a:tblGrid>
                <a:gridCol w="701455">
                  <a:extLst>
                    <a:ext uri="{9D8B030D-6E8A-4147-A177-3AD203B41FA5}">
                      <a16:colId xmlns:a16="http://schemas.microsoft.com/office/drawing/2014/main" val="2020775578"/>
                    </a:ext>
                  </a:extLst>
                </a:gridCol>
                <a:gridCol w="7171509">
                  <a:extLst>
                    <a:ext uri="{9D8B030D-6E8A-4147-A177-3AD203B41FA5}">
                      <a16:colId xmlns:a16="http://schemas.microsoft.com/office/drawing/2014/main" val="2561531496"/>
                    </a:ext>
                  </a:extLst>
                </a:gridCol>
                <a:gridCol w="1325880">
                  <a:extLst>
                    <a:ext uri="{9D8B030D-6E8A-4147-A177-3AD203B41FA5}">
                      <a16:colId xmlns:a16="http://schemas.microsoft.com/office/drawing/2014/main" val="2327682068"/>
                    </a:ext>
                  </a:extLst>
                </a:gridCol>
                <a:gridCol w="1306286">
                  <a:extLst>
                    <a:ext uri="{9D8B030D-6E8A-4147-A177-3AD203B41FA5}">
                      <a16:colId xmlns:a16="http://schemas.microsoft.com/office/drawing/2014/main" val="4001028907"/>
                    </a:ext>
                  </a:extLst>
                </a:gridCol>
              </a:tblGrid>
              <a:tr h="325396">
                <a:tc>
                  <a:txBody>
                    <a:bodyPr/>
                    <a:lstStyle/>
                    <a:p>
                      <a:pPr algn="ctr"/>
                      <a:r>
                        <a:rPr lang="zh-TW" altLang="en-US" sz="1600" dirty="0">
                          <a:latin typeface="標楷體" panose="03000509000000000000" pitchFamily="65" charset="-120"/>
                          <a:ea typeface="標楷體" panose="03000509000000000000" pitchFamily="65" charset="-120"/>
                        </a:rPr>
                        <a:t>編號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1600" dirty="0">
                          <a:latin typeface="標楷體" panose="03000509000000000000" pitchFamily="65" charset="-120"/>
                          <a:ea typeface="標楷體" panose="03000509000000000000" pitchFamily="65" charset="-120"/>
                        </a:rPr>
                        <a:t>新增需求彙總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latin typeface="標楷體" panose="03000509000000000000" pitchFamily="65" charset="-120"/>
                          <a:ea typeface="標楷體" panose="03000509000000000000" pitchFamily="65" charset="-120"/>
                        </a:rPr>
                        <a:t>提出單位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latin typeface="標楷體" panose="03000509000000000000" pitchFamily="65" charset="-120"/>
                          <a:ea typeface="標楷體" panose="03000509000000000000" pitchFamily="65" charset="-120"/>
                        </a:rPr>
                        <a:t>開發與否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561572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11</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600" dirty="0">
                          <a:latin typeface="標楷體" panose="03000509000000000000" pitchFamily="65" charset="-120"/>
                          <a:ea typeface="標楷體" panose="03000509000000000000" pitchFamily="65" charset="-120"/>
                        </a:rPr>
                        <a:t>期待學員報名後，虛擬帳號繳費及線上信用卡刷卡能對應學員自動入帳收款。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北區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70282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strike="sngStrike" dirty="0">
                          <a:latin typeface="標楷體" panose="03000509000000000000" pitchFamily="65" charset="-120"/>
                          <a:ea typeface="標楷體" panose="03000509000000000000" pitchFamily="65" charset="-120"/>
                        </a:rPr>
                        <a:t>希</a:t>
                      </a:r>
                      <a:r>
                        <a:rPr lang="en-US" altLang="zh-TW" sz="1600" b="1" strike="sngStrike" dirty="0">
                          <a:latin typeface="標楷體" panose="03000509000000000000" pitchFamily="65" charset="-120"/>
                          <a:ea typeface="標楷體" panose="03000509000000000000" pitchFamily="65" charset="-120"/>
                        </a:rPr>
                        <a:t>12</a:t>
                      </a:r>
                      <a:endParaRPr lang="zh-TW" altLang="en-US" sz="1600" b="1" strike="sngStrike"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strike="sngStrike" dirty="0">
                          <a:latin typeface="標楷體" panose="03000509000000000000" pitchFamily="65" charset="-120"/>
                          <a:ea typeface="標楷體" panose="03000509000000000000" pitchFamily="65" charset="-120"/>
                        </a:rPr>
                        <a:t>學員報名完成後，保有一定程度或時間區間內可變更繳費方式的彈性。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strike="sngStrike" dirty="0">
                          <a:latin typeface="標楷體" panose="03000509000000000000" pitchFamily="65" charset="-120"/>
                          <a:ea typeface="標楷體" panose="03000509000000000000" pitchFamily="65" charset="-120"/>
                        </a:rPr>
                        <a:t>北區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strike="sngStrike"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79006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13</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0000FF"/>
                          </a:solidFill>
                          <a:latin typeface="標楷體" panose="03000509000000000000" pitchFamily="65" charset="-120"/>
                          <a:ea typeface="標楷體" panose="03000509000000000000" pitchFamily="65" charset="-120"/>
                        </a:rPr>
                        <a:t>報名後訂單通知信、上課通知信等可以自動帶入更多資訊及有更多編輯彈性。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全區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15489589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strike="sngStrike" dirty="0">
                          <a:latin typeface="標楷體" panose="03000509000000000000" pitchFamily="65" charset="-120"/>
                          <a:ea typeface="標楷體" panose="03000509000000000000" pitchFamily="65" charset="-120"/>
                        </a:rPr>
                        <a:t>希</a:t>
                      </a:r>
                      <a:r>
                        <a:rPr lang="en-US" altLang="zh-TW" sz="1600" b="1" strike="sngStrike" dirty="0">
                          <a:latin typeface="標楷體" panose="03000509000000000000" pitchFamily="65" charset="-120"/>
                          <a:ea typeface="標楷體" panose="03000509000000000000" pitchFamily="65" charset="-120"/>
                        </a:rPr>
                        <a:t>14</a:t>
                      </a:r>
                      <a:endParaRPr lang="zh-TW" altLang="en-US" sz="1600" b="1" strike="sngStrike"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zh-TW" altLang="en-US" sz="1600" b="0" strike="sngStrike" dirty="0">
                          <a:latin typeface="標楷體" panose="03000509000000000000" pitchFamily="65" charset="-120"/>
                          <a:ea typeface="標楷體" panose="03000509000000000000" pitchFamily="65" charset="-120"/>
                        </a:rPr>
                        <a:t>希望發送上課通知單時可自動對應套用學員價格並有提示，以方便後續追蹤與管理。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strike="sngStrike" dirty="0">
                          <a:latin typeface="標楷體" panose="03000509000000000000" pitchFamily="65" charset="-120"/>
                          <a:ea typeface="標楷體" panose="03000509000000000000" pitchFamily="65" charset="-120"/>
                        </a:rPr>
                        <a:t>台南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strike="sngStrike"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6767976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strike="sngStrike" dirty="0">
                          <a:latin typeface="標楷體" panose="03000509000000000000" pitchFamily="65" charset="-120"/>
                          <a:ea typeface="標楷體" panose="03000509000000000000" pitchFamily="65" charset="-120"/>
                        </a:rPr>
                        <a:t>希</a:t>
                      </a:r>
                      <a:r>
                        <a:rPr lang="en-US" altLang="zh-TW" sz="1600" b="1" strike="sngStrike" dirty="0">
                          <a:latin typeface="標楷體" panose="03000509000000000000" pitchFamily="65" charset="-120"/>
                          <a:ea typeface="標楷體" panose="03000509000000000000" pitchFamily="65" charset="-120"/>
                        </a:rPr>
                        <a:t>15</a:t>
                      </a:r>
                      <a:endParaRPr lang="zh-TW" altLang="en-US" sz="1600" b="1" strike="sngStrike"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zh-TW" altLang="en-US" sz="1600" b="0" strike="sngStrike" dirty="0">
                          <a:latin typeface="標楷體" panose="03000509000000000000" pitchFamily="65" charset="-120"/>
                          <a:ea typeface="標楷體" panose="03000509000000000000" pitchFamily="65" charset="-120"/>
                        </a:rPr>
                        <a:t>希望上課通知提供「個人化模板」功能，讓承辦人員可自行建立並儲存專屬模板。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strike="sngStrike" dirty="0">
                          <a:latin typeface="標楷體" panose="03000509000000000000" pitchFamily="65" charset="-120"/>
                          <a:ea typeface="標楷體" panose="03000509000000000000" pitchFamily="65" charset="-120"/>
                        </a:rPr>
                        <a:t>台南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strike="sngStrike"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5240942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16</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600" b="1" dirty="0">
                          <a:solidFill>
                            <a:srgbClr val="0000FF"/>
                          </a:solidFill>
                          <a:latin typeface="標楷體" panose="03000509000000000000" pitchFamily="65" charset="-120"/>
                          <a:ea typeface="標楷體" panose="03000509000000000000" pitchFamily="65" charset="-120"/>
                        </a:rPr>
                        <a:t>希望發票資料可以串接財政部公開資訊，提升發票開立的正確性與效率。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北區、台南、高雄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98558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17</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600" b="1" dirty="0">
                          <a:solidFill>
                            <a:srgbClr val="0000FF"/>
                          </a:solidFill>
                          <a:latin typeface="標楷體" panose="03000509000000000000" pitchFamily="65" charset="-120"/>
                          <a:ea typeface="標楷體" panose="03000509000000000000" pitchFamily="65" charset="-120"/>
                        </a:rPr>
                        <a:t>希望報名流程中的發票資訊可以讓學員更有彈性的輸入，比如合併或拆分開立等。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北區、台南、高雄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321096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18</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0000FF"/>
                          </a:solidFill>
                          <a:latin typeface="標楷體" panose="03000509000000000000" pitchFamily="65" charset="-120"/>
                          <a:ea typeface="標楷體" panose="03000509000000000000" pitchFamily="65" charset="-120"/>
                        </a:rPr>
                        <a:t>希望在管理介面能有勾選合併發票的選項可大幅減少重複輸入與手動修改錯誤，提高行政效率與準確性。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北區、台南、高雄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262766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19</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600" b="1" kern="1200" dirty="0">
                          <a:solidFill>
                            <a:srgbClr val="0000FF"/>
                          </a:solidFill>
                          <a:latin typeface="標楷體" panose="03000509000000000000" pitchFamily="65" charset="-120"/>
                          <a:ea typeface="標楷體" panose="03000509000000000000" pitchFamily="65" charset="-120"/>
                          <a:cs typeface="+mn-cs"/>
                        </a:rPr>
                        <a:t>確認繳費後可由系統發送電子發票</a:t>
                      </a:r>
                      <a:r>
                        <a:rPr lang="en-US" altLang="zh-TW" sz="1600" b="1" kern="1200" dirty="0">
                          <a:solidFill>
                            <a:srgbClr val="0000FF"/>
                          </a:solidFill>
                          <a:latin typeface="標楷體" panose="03000509000000000000" pitchFamily="65" charset="-120"/>
                          <a:ea typeface="標楷體" panose="03000509000000000000" pitchFamily="65" charset="-120"/>
                          <a:cs typeface="+mn-cs"/>
                        </a:rPr>
                        <a:t>(</a:t>
                      </a:r>
                      <a:r>
                        <a:rPr lang="zh-TW" altLang="en-US" sz="1600" b="1" kern="1200" dirty="0">
                          <a:solidFill>
                            <a:srgbClr val="0000FF"/>
                          </a:solidFill>
                          <a:latin typeface="標楷體" panose="03000509000000000000" pitchFamily="65" charset="-120"/>
                          <a:ea typeface="標楷體" panose="03000509000000000000" pitchFamily="65" charset="-120"/>
                          <a:cs typeface="+mn-cs"/>
                        </a:rPr>
                        <a:t>仍需由課程承辦人確認發票資訊是否無誤</a:t>
                      </a:r>
                      <a:r>
                        <a:rPr lang="en-US" altLang="zh-TW" sz="1600" b="1" kern="1200" dirty="0">
                          <a:solidFill>
                            <a:srgbClr val="0000FF"/>
                          </a:solidFill>
                          <a:latin typeface="標楷體" panose="03000509000000000000" pitchFamily="65" charset="-120"/>
                          <a:ea typeface="標楷體" panose="03000509000000000000" pitchFamily="65" charset="-120"/>
                          <a:cs typeface="+mn-cs"/>
                        </a:rPr>
                        <a:t>)</a:t>
                      </a:r>
                      <a:r>
                        <a:rPr lang="zh-TW" altLang="en-US" sz="1600" b="1" kern="1200" dirty="0">
                          <a:solidFill>
                            <a:srgbClr val="0000FF"/>
                          </a:solidFill>
                          <a:latin typeface="標楷體" panose="03000509000000000000" pitchFamily="65" charset="-120"/>
                          <a:ea typeface="標楷體" panose="03000509000000000000" pitchFamily="65" charset="-120"/>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北區、台南、高雄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1493913"/>
                  </a:ext>
                </a:extLst>
              </a:tr>
            </a:tbl>
          </a:graphicData>
        </a:graphic>
      </p:graphicFrame>
      <p:sp>
        <p:nvSpPr>
          <p:cNvPr id="13" name="文字方塊 12">
            <a:extLst>
              <a:ext uri="{FF2B5EF4-FFF2-40B4-BE49-F238E27FC236}">
                <a16:creationId xmlns:a16="http://schemas.microsoft.com/office/drawing/2014/main" id="{82619F16-2F18-49D5-9298-14959DEBB179}"/>
              </a:ext>
            </a:extLst>
          </p:cNvPr>
          <p:cNvSpPr txBox="1"/>
          <p:nvPr/>
        </p:nvSpPr>
        <p:spPr>
          <a:xfrm>
            <a:off x="455781" y="2566236"/>
            <a:ext cx="553998" cy="1489782"/>
          </a:xfrm>
          <a:prstGeom prst="rect">
            <a:avLst/>
          </a:prstGeom>
          <a:noFill/>
        </p:spPr>
        <p:txBody>
          <a:bodyPr vert="eaVert" wrap="square" rtlCol="0">
            <a:spAutoFit/>
          </a:bodyPr>
          <a:lstStyle/>
          <a:p>
            <a:pPr algn="ctr"/>
            <a:r>
              <a:rPr lang="zh-TW" altLang="en-US" sz="2400" b="1" dirty="0">
                <a:solidFill>
                  <a:srgbClr val="0000FF"/>
                </a:solidFill>
                <a:latin typeface="標楷體" panose="03000509000000000000" pitchFamily="65" charset="-120"/>
                <a:ea typeface="標楷體" panose="03000509000000000000" pitchFamily="65" charset="-120"/>
              </a:rPr>
              <a:t>通知</a:t>
            </a:r>
          </a:p>
        </p:txBody>
      </p:sp>
      <p:sp>
        <p:nvSpPr>
          <p:cNvPr id="14" name="文字方塊 13">
            <a:extLst>
              <a:ext uri="{FF2B5EF4-FFF2-40B4-BE49-F238E27FC236}">
                <a16:creationId xmlns:a16="http://schemas.microsoft.com/office/drawing/2014/main" id="{444D08A3-8B24-4A8B-AC9C-A4E7ED21BA34}"/>
              </a:ext>
            </a:extLst>
          </p:cNvPr>
          <p:cNvSpPr txBox="1"/>
          <p:nvPr/>
        </p:nvSpPr>
        <p:spPr>
          <a:xfrm>
            <a:off x="455781" y="4083716"/>
            <a:ext cx="553998" cy="1892685"/>
          </a:xfrm>
          <a:prstGeom prst="rect">
            <a:avLst/>
          </a:prstGeom>
          <a:noFill/>
        </p:spPr>
        <p:txBody>
          <a:bodyPr vert="eaVert" wrap="square" rtlCol="0">
            <a:spAutoFit/>
          </a:bodyPr>
          <a:lstStyle/>
          <a:p>
            <a:pPr algn="ctr"/>
            <a:r>
              <a:rPr lang="zh-TW" altLang="en-US" sz="2400" b="1" dirty="0">
                <a:solidFill>
                  <a:srgbClr val="0000FF"/>
                </a:solidFill>
                <a:latin typeface="標楷體" panose="03000509000000000000" pitchFamily="65" charset="-120"/>
                <a:ea typeface="標楷體" panose="03000509000000000000" pitchFamily="65" charset="-120"/>
              </a:rPr>
              <a:t>發票</a:t>
            </a:r>
          </a:p>
        </p:txBody>
      </p:sp>
      <p:sp>
        <p:nvSpPr>
          <p:cNvPr id="15" name="文字方塊 14">
            <a:extLst>
              <a:ext uri="{FF2B5EF4-FFF2-40B4-BE49-F238E27FC236}">
                <a16:creationId xmlns:a16="http://schemas.microsoft.com/office/drawing/2014/main" id="{B107581E-F03A-44A4-B61A-25E8CA8C98CF}"/>
              </a:ext>
            </a:extLst>
          </p:cNvPr>
          <p:cNvSpPr txBox="1"/>
          <p:nvPr/>
        </p:nvSpPr>
        <p:spPr>
          <a:xfrm>
            <a:off x="464490" y="1832100"/>
            <a:ext cx="553998" cy="706437"/>
          </a:xfrm>
          <a:prstGeom prst="rect">
            <a:avLst/>
          </a:prstGeom>
          <a:noFill/>
        </p:spPr>
        <p:txBody>
          <a:bodyPr vert="eaVert" wrap="square" rtlCol="0">
            <a:spAutoFit/>
          </a:bodyPr>
          <a:lstStyle/>
          <a:p>
            <a:pPr algn="ctr"/>
            <a:r>
              <a:rPr lang="zh-TW" altLang="en-US" sz="2400" b="1" dirty="0">
                <a:solidFill>
                  <a:srgbClr val="0000FF"/>
                </a:solidFill>
                <a:latin typeface="標楷體" panose="03000509000000000000" pitchFamily="65" charset="-120"/>
                <a:ea typeface="標楷體" panose="03000509000000000000" pitchFamily="65" charset="-120"/>
              </a:rPr>
              <a:t>付款</a:t>
            </a:r>
          </a:p>
        </p:txBody>
      </p:sp>
      <p:sp>
        <p:nvSpPr>
          <p:cNvPr id="3" name="文字方塊 2">
            <a:extLst>
              <a:ext uri="{FF2B5EF4-FFF2-40B4-BE49-F238E27FC236}">
                <a16:creationId xmlns:a16="http://schemas.microsoft.com/office/drawing/2014/main" id="{04E5FE54-AFAF-4CB0-6BC9-ED25861EE186}"/>
              </a:ext>
            </a:extLst>
          </p:cNvPr>
          <p:cNvSpPr txBox="1"/>
          <p:nvPr/>
        </p:nvSpPr>
        <p:spPr>
          <a:xfrm>
            <a:off x="7330652" y="1118038"/>
            <a:ext cx="4251748" cy="338554"/>
          </a:xfrm>
          <a:prstGeom prst="rect">
            <a:avLst/>
          </a:prstGeom>
          <a:noFill/>
        </p:spPr>
        <p:txBody>
          <a:bodyPr wrap="square" rtlCol="0">
            <a:spAutoFit/>
          </a:bodyPr>
          <a:lstStyle/>
          <a:p>
            <a:r>
              <a:rPr lang="zh-TW" altLang="en-US" sz="1600" dirty="0">
                <a:latin typeface="標楷體" panose="03000509000000000000" pitchFamily="65" charset="-120"/>
                <a:ea typeface="標楷體" panose="03000509000000000000" pitchFamily="65" charset="-120"/>
              </a:rPr>
              <a:t>◎表重點開發、○表納入開發、△表暫不開發</a:t>
            </a:r>
          </a:p>
        </p:txBody>
      </p:sp>
    </p:spTree>
    <p:extLst>
      <p:ext uri="{BB962C8B-B14F-4D97-AF65-F5344CB8AC3E}">
        <p14:creationId xmlns:p14="http://schemas.microsoft.com/office/powerpoint/2010/main" val="14404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7E5AC-66AD-59BF-8CB3-3003D83F97B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4D6F3CF-5296-D6DF-FD44-66EB201E3698}"/>
              </a:ext>
            </a:extLst>
          </p:cNvPr>
          <p:cNvSpPr>
            <a:spLocks noGrp="1"/>
          </p:cNvSpPr>
          <p:nvPr>
            <p:ph type="title"/>
          </p:nvPr>
        </p:nvSpPr>
        <p:spPr/>
        <p:txBody>
          <a:bodyPr>
            <a:normAutofit fontScale="90000"/>
          </a:bodyPr>
          <a:lstStyle/>
          <a:p>
            <a:r>
              <a:rPr lang="zh-TW" altLang="en-US" sz="5400" b="1" dirty="0">
                <a:latin typeface="標楷體" panose="03000509000000000000" pitchFamily="65" charset="-120"/>
                <a:ea typeface="標楷體" panose="03000509000000000000" pitchFamily="65" charset="-120"/>
              </a:rPr>
              <a:t>壹</a:t>
            </a:r>
            <a:r>
              <a:rPr lang="en-US" altLang="zh-TW" sz="5400" b="1" dirty="0">
                <a:latin typeface="標楷體" panose="03000509000000000000" pitchFamily="65" charset="-120"/>
                <a:ea typeface="標楷體" panose="03000509000000000000" pitchFamily="65" charset="-120"/>
              </a:rPr>
              <a:t>､</a:t>
            </a:r>
            <a:r>
              <a:rPr lang="zh-TW" altLang="en-US" sz="5400" b="1" dirty="0">
                <a:latin typeface="標楷體" panose="03000509000000000000" pitchFamily="65" charset="-120"/>
                <a:ea typeface="標楷體" panose="03000509000000000000" pitchFamily="65" charset="-120"/>
              </a:rPr>
              <a:t>現況問題與新增需求</a:t>
            </a:r>
          </a:p>
        </p:txBody>
      </p:sp>
      <p:sp>
        <p:nvSpPr>
          <p:cNvPr id="5" name="投影片編號版面配置區 4">
            <a:extLst>
              <a:ext uri="{FF2B5EF4-FFF2-40B4-BE49-F238E27FC236}">
                <a16:creationId xmlns:a16="http://schemas.microsoft.com/office/drawing/2014/main" id="{6CAEEF87-3D78-1FFA-D7DF-4FAFC96291BE}"/>
              </a:ext>
            </a:extLst>
          </p:cNvPr>
          <p:cNvSpPr>
            <a:spLocks noGrp="1"/>
          </p:cNvSpPr>
          <p:nvPr>
            <p:ph type="sldNum" sz="quarter" idx="12"/>
          </p:nvPr>
        </p:nvSpPr>
        <p:spPr/>
        <p:txBody>
          <a:bodyPr/>
          <a:lstStyle/>
          <a:p>
            <a:fld id="{181775EB-602A-4E19-9A30-BA4BDD1A3E8E}" type="slidenum">
              <a:rPr lang="zh-TW" altLang="en-US" smtClean="0"/>
              <a:t>5</a:t>
            </a:fld>
            <a:endParaRPr lang="zh-TW" altLang="en-US"/>
          </a:p>
        </p:txBody>
      </p:sp>
      <p:sp>
        <p:nvSpPr>
          <p:cNvPr id="4" name="文字方塊 3">
            <a:extLst>
              <a:ext uri="{FF2B5EF4-FFF2-40B4-BE49-F238E27FC236}">
                <a16:creationId xmlns:a16="http://schemas.microsoft.com/office/drawing/2014/main" id="{34281EA3-DDD1-76B3-6297-52709833EF5C}"/>
              </a:ext>
            </a:extLst>
          </p:cNvPr>
          <p:cNvSpPr txBox="1"/>
          <p:nvPr/>
        </p:nvSpPr>
        <p:spPr>
          <a:xfrm>
            <a:off x="914400" y="981078"/>
            <a:ext cx="3409405" cy="461665"/>
          </a:xfrm>
          <a:prstGeom prst="rect">
            <a:avLst/>
          </a:prstGeom>
          <a:noFill/>
        </p:spPr>
        <p:txBody>
          <a:bodyPr wrap="square" rtlCol="0">
            <a:spAutoFit/>
          </a:bodyPr>
          <a:lstStyle/>
          <a:p>
            <a:r>
              <a:rPr lang="zh-TW" altLang="en-US" sz="2400" b="1" dirty="0">
                <a:latin typeface="標楷體" panose="03000509000000000000" pitchFamily="65" charset="-120"/>
                <a:ea typeface="標楷體" panose="03000509000000000000" pitchFamily="65" charset="-120"/>
              </a:rPr>
              <a:t>二</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新增需求</a:t>
            </a:r>
            <a:r>
              <a:rPr lang="en-US" altLang="zh-TW" sz="2400" b="1" dirty="0">
                <a:latin typeface="標楷體" panose="03000509000000000000" pitchFamily="65" charset="-120"/>
                <a:ea typeface="標楷體" panose="03000509000000000000" pitchFamily="65" charset="-120"/>
              </a:rPr>
              <a:t>(3/3)</a:t>
            </a:r>
            <a:endParaRPr lang="zh-TW" altLang="en-US" sz="2400" b="1" dirty="0">
              <a:latin typeface="標楷體" panose="03000509000000000000" pitchFamily="65" charset="-120"/>
              <a:ea typeface="標楷體" panose="03000509000000000000" pitchFamily="65" charset="-120"/>
            </a:endParaRPr>
          </a:p>
        </p:txBody>
      </p:sp>
      <p:graphicFrame>
        <p:nvGraphicFramePr>
          <p:cNvPr id="7" name="表格 17">
            <a:extLst>
              <a:ext uri="{FF2B5EF4-FFF2-40B4-BE49-F238E27FC236}">
                <a16:creationId xmlns:a16="http://schemas.microsoft.com/office/drawing/2014/main" id="{2A0FE9CA-9791-49D4-AD81-56AA4AA3AC6B}"/>
              </a:ext>
            </a:extLst>
          </p:cNvPr>
          <p:cNvGraphicFramePr>
            <a:graphicFrameLocks noGrp="1"/>
          </p:cNvGraphicFramePr>
          <p:nvPr>
            <p:extLst>
              <p:ext uri="{D42A27DB-BD31-4B8C-83A1-F6EECF244321}">
                <p14:modId xmlns:p14="http://schemas.microsoft.com/office/powerpoint/2010/main" val="1358975998"/>
              </p:ext>
            </p:extLst>
          </p:nvPr>
        </p:nvGraphicFramePr>
        <p:xfrm>
          <a:off x="1009779" y="1470441"/>
          <a:ext cx="10505130" cy="4505960"/>
        </p:xfrm>
        <a:graphic>
          <a:graphicData uri="http://schemas.openxmlformats.org/drawingml/2006/table">
            <a:tbl>
              <a:tblPr firstRow="1" bandRow="1">
                <a:tableStyleId>{912C8C85-51F0-491E-9774-3900AFEF0FD7}</a:tableStyleId>
              </a:tblPr>
              <a:tblGrid>
                <a:gridCol w="701455">
                  <a:extLst>
                    <a:ext uri="{9D8B030D-6E8A-4147-A177-3AD203B41FA5}">
                      <a16:colId xmlns:a16="http://schemas.microsoft.com/office/drawing/2014/main" val="2020775578"/>
                    </a:ext>
                  </a:extLst>
                </a:gridCol>
                <a:gridCol w="7171509">
                  <a:extLst>
                    <a:ext uri="{9D8B030D-6E8A-4147-A177-3AD203B41FA5}">
                      <a16:colId xmlns:a16="http://schemas.microsoft.com/office/drawing/2014/main" val="2561531496"/>
                    </a:ext>
                  </a:extLst>
                </a:gridCol>
                <a:gridCol w="1325880">
                  <a:extLst>
                    <a:ext uri="{9D8B030D-6E8A-4147-A177-3AD203B41FA5}">
                      <a16:colId xmlns:a16="http://schemas.microsoft.com/office/drawing/2014/main" val="2327682068"/>
                    </a:ext>
                  </a:extLst>
                </a:gridCol>
                <a:gridCol w="1306286">
                  <a:extLst>
                    <a:ext uri="{9D8B030D-6E8A-4147-A177-3AD203B41FA5}">
                      <a16:colId xmlns:a16="http://schemas.microsoft.com/office/drawing/2014/main" val="4001028907"/>
                    </a:ext>
                  </a:extLst>
                </a:gridCol>
              </a:tblGrid>
              <a:tr h="325396">
                <a:tc>
                  <a:txBody>
                    <a:bodyPr/>
                    <a:lstStyle/>
                    <a:p>
                      <a:pPr algn="ctr"/>
                      <a:r>
                        <a:rPr lang="zh-TW" altLang="en-US" sz="1600" dirty="0">
                          <a:latin typeface="標楷體" panose="03000509000000000000" pitchFamily="65" charset="-120"/>
                          <a:ea typeface="標楷體" panose="03000509000000000000" pitchFamily="65" charset="-120"/>
                        </a:rPr>
                        <a:t>編號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1600" dirty="0">
                          <a:latin typeface="標楷體" panose="03000509000000000000" pitchFamily="65" charset="-120"/>
                          <a:ea typeface="標楷體" panose="03000509000000000000" pitchFamily="65" charset="-120"/>
                        </a:rPr>
                        <a:t>新增需求彙總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latin typeface="標楷體" panose="03000509000000000000" pitchFamily="65" charset="-120"/>
                          <a:ea typeface="標楷體" panose="03000509000000000000" pitchFamily="65" charset="-120"/>
                        </a:rPr>
                        <a:t>提出單位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latin typeface="標楷體" panose="03000509000000000000" pitchFamily="65" charset="-120"/>
                          <a:ea typeface="標楷體" panose="03000509000000000000" pitchFamily="65" charset="-120"/>
                        </a:rPr>
                        <a:t>開發與否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561572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20</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600" b="1" dirty="0">
                          <a:solidFill>
                            <a:srgbClr val="0000FF"/>
                          </a:solidFill>
                          <a:latin typeface="標楷體" panose="03000509000000000000" pitchFamily="65" charset="-120"/>
                          <a:ea typeface="標楷體" panose="03000509000000000000" pitchFamily="65" charset="-120"/>
                        </a:rPr>
                        <a:t>期待整合數位平板簽到功能</a:t>
                      </a:r>
                      <a:r>
                        <a:rPr lang="en-US" altLang="zh-TW" sz="1600" b="1" dirty="0">
                          <a:solidFill>
                            <a:srgbClr val="0000FF"/>
                          </a:solidFill>
                          <a:latin typeface="標楷體" panose="03000509000000000000" pitchFamily="65" charset="-120"/>
                          <a:ea typeface="標楷體" panose="03000509000000000000" pitchFamily="65" charset="-120"/>
                        </a:rPr>
                        <a:t>(</a:t>
                      </a:r>
                      <a:r>
                        <a:rPr lang="zh-TW" altLang="en-US" sz="1600" b="1" dirty="0">
                          <a:solidFill>
                            <a:srgbClr val="0000FF"/>
                          </a:solidFill>
                          <a:latin typeface="標楷體" panose="03000509000000000000" pitchFamily="65" charset="-120"/>
                          <a:ea typeface="標楷體" panose="03000509000000000000" pitchFamily="65" charset="-120"/>
                        </a:rPr>
                        <a:t>至少能有學員資料確認功能</a:t>
                      </a:r>
                      <a:r>
                        <a:rPr lang="en-US" altLang="zh-TW" sz="1600" b="1" dirty="0">
                          <a:solidFill>
                            <a:srgbClr val="0000FF"/>
                          </a:solidFill>
                          <a:latin typeface="標楷體" panose="03000509000000000000" pitchFamily="65" charset="-120"/>
                          <a:ea typeface="標楷體" panose="03000509000000000000" pitchFamily="65" charset="-120"/>
                        </a:rPr>
                        <a:t>)</a:t>
                      </a:r>
                      <a:r>
                        <a:rPr lang="zh-TW" altLang="en-US" sz="1600" b="1" dirty="0">
                          <a:solidFill>
                            <a:srgbClr val="0000FF"/>
                          </a:solidFill>
                          <a:latin typeface="標楷體" panose="03000509000000000000" pitchFamily="65" charset="-120"/>
                          <a:ea typeface="標楷體" panose="03000509000000000000" pitchFamily="65" charset="-12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北區、中區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70282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21</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600" b="1" dirty="0">
                          <a:solidFill>
                            <a:srgbClr val="0000FF"/>
                          </a:solidFill>
                          <a:latin typeface="標楷體" panose="03000509000000000000" pitchFamily="65" charset="-120"/>
                          <a:ea typeface="標楷體" panose="03000509000000000000" pitchFamily="65" charset="-120"/>
                        </a:rPr>
                        <a:t>課後滿意度問卷可自動產製</a:t>
                      </a:r>
                      <a:r>
                        <a:rPr lang="en-US" altLang="zh-TW" sz="1600" b="1" dirty="0">
                          <a:solidFill>
                            <a:srgbClr val="0000FF"/>
                          </a:solidFill>
                          <a:latin typeface="標楷體" panose="03000509000000000000" pitchFamily="65" charset="-120"/>
                          <a:ea typeface="標楷體" panose="03000509000000000000" pitchFamily="65" charset="-120"/>
                        </a:rPr>
                        <a:t>(</a:t>
                      </a:r>
                      <a:r>
                        <a:rPr lang="zh-TW" altLang="en-US" sz="1600" b="1" dirty="0">
                          <a:solidFill>
                            <a:srgbClr val="0000FF"/>
                          </a:solidFill>
                          <a:latin typeface="標楷體" panose="03000509000000000000" pitchFamily="65" charset="-120"/>
                          <a:ea typeface="標楷體" panose="03000509000000000000" pitchFamily="65" charset="-120"/>
                        </a:rPr>
                        <a:t>含</a:t>
                      </a:r>
                      <a:r>
                        <a:rPr lang="en-US" altLang="zh-TW" sz="1600" b="1" dirty="0">
                          <a:solidFill>
                            <a:srgbClr val="0000FF"/>
                          </a:solidFill>
                          <a:latin typeface="標楷體" panose="03000509000000000000" pitchFamily="65" charset="-120"/>
                          <a:ea typeface="標楷體" panose="03000509000000000000" pitchFamily="65" charset="-120"/>
                        </a:rPr>
                        <a:t>QR</a:t>
                      </a:r>
                      <a:r>
                        <a:rPr lang="zh-TW" altLang="en-US" sz="1600" b="1" dirty="0">
                          <a:solidFill>
                            <a:srgbClr val="0000FF"/>
                          </a:solidFill>
                          <a:latin typeface="標楷體" panose="03000509000000000000" pitchFamily="65" charset="-120"/>
                          <a:ea typeface="標楷體" panose="03000509000000000000" pitchFamily="65" charset="-120"/>
                        </a:rPr>
                        <a:t> </a:t>
                      </a:r>
                      <a:r>
                        <a:rPr lang="en-US" altLang="zh-TW" sz="1600" b="1" dirty="0">
                          <a:solidFill>
                            <a:srgbClr val="0000FF"/>
                          </a:solidFill>
                          <a:latin typeface="標楷體" panose="03000509000000000000" pitchFamily="65" charset="-120"/>
                          <a:ea typeface="標楷體" panose="03000509000000000000" pitchFamily="65" charset="-120"/>
                        </a:rPr>
                        <a:t>Code)</a:t>
                      </a:r>
                      <a:r>
                        <a:rPr lang="zh-TW" altLang="en-US" sz="1600" b="1" dirty="0">
                          <a:solidFill>
                            <a:srgbClr val="0000FF"/>
                          </a:solidFill>
                          <a:latin typeface="標楷體" panose="03000509000000000000" pitchFamily="65" charset="-120"/>
                          <a:ea typeface="標楷體" panose="03000509000000000000" pitchFamily="65" charset="-120"/>
                        </a:rPr>
                        <a:t>，並具備統計分析與匯出核銷佐證功能。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全區、</a:t>
                      </a:r>
                      <a:r>
                        <a:rPr lang="zh-TW" altLang="en-US" sz="1600" b="1" kern="1200" dirty="0">
                          <a:solidFill>
                            <a:srgbClr val="C00000"/>
                          </a:solidFill>
                          <a:latin typeface="標楷體" panose="03000509000000000000" pitchFamily="65" charset="-120"/>
                          <a:ea typeface="標楷體" panose="03000509000000000000" pitchFamily="65" charset="-120"/>
                          <a:cs typeface="+mn-cs"/>
                        </a:rPr>
                        <a:t>人資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79006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22</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0000FF"/>
                          </a:solidFill>
                          <a:latin typeface="標楷體" panose="03000509000000000000" pitchFamily="65" charset="-120"/>
                          <a:ea typeface="標楷體" panose="03000509000000000000" pitchFamily="65" charset="-120"/>
                        </a:rPr>
                        <a:t>結訓證書可由學員自行下載或由系統一發送下載連結。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全區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489589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23</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600" dirty="0">
                          <a:latin typeface="標楷體" panose="03000509000000000000" pitchFamily="65" charset="-120"/>
                          <a:ea typeface="標楷體" panose="03000509000000000000" pitchFamily="65" charset="-120"/>
                        </a:rPr>
                        <a:t>課前問卷</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學習需求及評量</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與課程補充資料可以讓學員雲端下載。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北區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67976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24</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標楷體" panose="03000509000000000000" pitchFamily="65" charset="-120"/>
                          <a:ea typeface="標楷體" panose="03000509000000000000" pitchFamily="65" charset="-120"/>
                        </a:rPr>
                        <a:t>課中測驗、作業繳交等可以在班務系統上運作。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北區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0942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25</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希望有導入和</a:t>
                      </a:r>
                      <a:r>
                        <a:rPr lang="en-US" altLang="zh-TW" sz="1600" b="0" dirty="0">
                          <a:latin typeface="標楷體" panose="03000509000000000000" pitchFamily="65" charset="-120"/>
                          <a:ea typeface="標楷體" panose="03000509000000000000" pitchFamily="65" charset="-120"/>
                        </a:rPr>
                        <a:t>LINE</a:t>
                      </a:r>
                      <a:r>
                        <a:rPr lang="zh-TW" altLang="en-US" sz="1600" b="0" dirty="0">
                          <a:latin typeface="標楷體" panose="03000509000000000000" pitchFamily="65" charset="-120"/>
                          <a:ea typeface="標楷體" panose="03000509000000000000" pitchFamily="65" charset="-120"/>
                        </a:rPr>
                        <a:t>綁定的功能，一來方便學員聯繫與報名，二來方便課程承辦人通知。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台南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5798558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strike="sngStrike" dirty="0">
                          <a:latin typeface="標楷體" panose="03000509000000000000" pitchFamily="65" charset="-120"/>
                          <a:ea typeface="標楷體" panose="03000509000000000000" pitchFamily="65" charset="-120"/>
                        </a:rPr>
                        <a:t>希</a:t>
                      </a:r>
                      <a:r>
                        <a:rPr lang="en-US" altLang="zh-TW" sz="1600" b="1" strike="sngStrike" dirty="0">
                          <a:latin typeface="標楷體" panose="03000509000000000000" pitchFamily="65" charset="-120"/>
                          <a:ea typeface="標楷體" panose="03000509000000000000" pitchFamily="65" charset="-120"/>
                        </a:rPr>
                        <a:t>26</a:t>
                      </a:r>
                      <a:endParaRPr lang="zh-TW" altLang="en-US" sz="1600" b="1" strike="sngStrike"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600" b="0" strike="sngStrike" dirty="0">
                          <a:latin typeface="標楷體" panose="03000509000000000000" pitchFamily="65" charset="-120"/>
                          <a:ea typeface="標楷體" panose="03000509000000000000" pitchFamily="65" charset="-120"/>
                        </a:rPr>
                        <a:t>因應未來數位課程發展趨勢，建議系統保留未來數位課程導入相關模組擴充空間。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strike="sngStrike" dirty="0">
                          <a:latin typeface="標楷體" panose="03000509000000000000" pitchFamily="65" charset="-120"/>
                          <a:ea typeface="標楷體" panose="03000509000000000000" pitchFamily="65" charset="-120"/>
                        </a:rPr>
                        <a:t>北區、台南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strike="sngStrike"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17321096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27</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標楷體" panose="03000509000000000000" pitchFamily="65" charset="-120"/>
                          <a:ea typeface="標楷體" panose="03000509000000000000" pitchFamily="65" charset="-120"/>
                        </a:rPr>
                        <a:t>建議新班務系統應留意並確保符合既有</a:t>
                      </a:r>
                      <a:r>
                        <a:rPr lang="en-US" altLang="zh-TW" sz="1600" dirty="0">
                          <a:latin typeface="標楷體" panose="03000509000000000000" pitchFamily="65" charset="-120"/>
                          <a:ea typeface="標楷體" panose="03000509000000000000" pitchFamily="65" charset="-120"/>
                        </a:rPr>
                        <a:t>ISO</a:t>
                      </a:r>
                      <a:r>
                        <a:rPr lang="zh-TW" altLang="en-US" sz="1600" dirty="0">
                          <a:latin typeface="標楷體" panose="03000509000000000000" pitchFamily="65" charset="-120"/>
                          <a:ea typeface="標楷體" panose="03000509000000000000" pitchFamily="65" charset="-120"/>
                        </a:rPr>
                        <a:t>文件規範，避免與現行作業衝突。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台南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50262766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latin typeface="標楷體" panose="03000509000000000000" pitchFamily="65" charset="-120"/>
                          <a:ea typeface="標楷體" panose="03000509000000000000" pitchFamily="65" charset="-120"/>
                        </a:rPr>
                        <a:t>希</a:t>
                      </a:r>
                      <a:r>
                        <a:rPr lang="en-US" altLang="zh-TW" sz="1600" b="1" dirty="0">
                          <a:latin typeface="標楷體" panose="03000509000000000000" pitchFamily="65" charset="-120"/>
                          <a:ea typeface="標楷體" panose="03000509000000000000" pitchFamily="65" charset="-120"/>
                        </a:rPr>
                        <a:t>28</a:t>
                      </a:r>
                      <a:endParaRPr lang="zh-TW" altLang="en-US" sz="16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C00000"/>
                          </a:solidFill>
                          <a:latin typeface="標楷體" panose="03000509000000000000" pitchFamily="65" charset="-120"/>
                          <a:ea typeface="標楷體" panose="03000509000000000000" pitchFamily="65" charset="-120"/>
                        </a:rPr>
                        <a:t>希望課程關鍵字與</a:t>
                      </a:r>
                      <a:r>
                        <a:rPr lang="en-US" altLang="zh-TW" sz="1600" b="1" dirty="0">
                          <a:solidFill>
                            <a:srgbClr val="C00000"/>
                          </a:solidFill>
                          <a:latin typeface="標楷體" panose="03000509000000000000" pitchFamily="65" charset="-120"/>
                          <a:ea typeface="標楷體" panose="03000509000000000000" pitchFamily="65" charset="-120"/>
                        </a:rPr>
                        <a:t>MKC</a:t>
                      </a:r>
                      <a:r>
                        <a:rPr lang="zh-TW" altLang="en-US" sz="1600" b="1" dirty="0">
                          <a:solidFill>
                            <a:srgbClr val="C00000"/>
                          </a:solidFill>
                          <a:latin typeface="標楷體" panose="03000509000000000000" pitchFamily="65" charset="-120"/>
                          <a:ea typeface="標楷體" panose="03000509000000000000" pitchFamily="65" charset="-120"/>
                        </a:rPr>
                        <a:t>平台關鍵字具連結機制，使文章能自動連結適合課程，並以相對模糊原則進行比對，盡可能讓文章與課程更加匹配。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kern="1200" dirty="0">
                          <a:solidFill>
                            <a:srgbClr val="C00000"/>
                          </a:solidFill>
                          <a:latin typeface="標楷體" panose="03000509000000000000" pitchFamily="65" charset="-120"/>
                          <a:ea typeface="標楷體" panose="03000509000000000000" pitchFamily="65" charset="-120"/>
                          <a:cs typeface="+mn-cs"/>
                        </a:rPr>
                        <a:t>綜規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511493913"/>
                  </a:ext>
                </a:extLst>
              </a:tr>
            </a:tbl>
          </a:graphicData>
        </a:graphic>
      </p:graphicFrame>
      <p:sp>
        <p:nvSpPr>
          <p:cNvPr id="10" name="文字方塊 9">
            <a:extLst>
              <a:ext uri="{FF2B5EF4-FFF2-40B4-BE49-F238E27FC236}">
                <a16:creationId xmlns:a16="http://schemas.microsoft.com/office/drawing/2014/main" id="{C0B8766A-C550-479E-ADAA-2896FC7E0C27}"/>
              </a:ext>
            </a:extLst>
          </p:cNvPr>
          <p:cNvSpPr txBox="1"/>
          <p:nvPr/>
        </p:nvSpPr>
        <p:spPr>
          <a:xfrm>
            <a:off x="455781" y="1859798"/>
            <a:ext cx="553998" cy="1983782"/>
          </a:xfrm>
          <a:prstGeom prst="rect">
            <a:avLst/>
          </a:prstGeom>
          <a:noFill/>
        </p:spPr>
        <p:txBody>
          <a:bodyPr vert="eaVert" wrap="square" rtlCol="0">
            <a:spAutoFit/>
          </a:bodyPr>
          <a:lstStyle/>
          <a:p>
            <a:pPr algn="ctr"/>
            <a:r>
              <a:rPr lang="zh-TW" altLang="en-US" sz="2400" b="1" dirty="0">
                <a:solidFill>
                  <a:srgbClr val="0000FF"/>
                </a:solidFill>
                <a:latin typeface="標楷體" panose="03000509000000000000" pitchFamily="65" charset="-120"/>
                <a:ea typeface="標楷體" panose="03000509000000000000" pitchFamily="65" charset="-120"/>
              </a:rPr>
              <a:t>雲端化</a:t>
            </a:r>
          </a:p>
        </p:txBody>
      </p:sp>
      <p:sp>
        <p:nvSpPr>
          <p:cNvPr id="11" name="文字方塊 10">
            <a:extLst>
              <a:ext uri="{FF2B5EF4-FFF2-40B4-BE49-F238E27FC236}">
                <a16:creationId xmlns:a16="http://schemas.microsoft.com/office/drawing/2014/main" id="{C2C3C032-5A3F-45EC-A04A-5714C1097A83}"/>
              </a:ext>
            </a:extLst>
          </p:cNvPr>
          <p:cNvSpPr txBox="1"/>
          <p:nvPr/>
        </p:nvSpPr>
        <p:spPr>
          <a:xfrm>
            <a:off x="455781" y="3843580"/>
            <a:ext cx="553998" cy="2376661"/>
          </a:xfrm>
          <a:prstGeom prst="rect">
            <a:avLst/>
          </a:prstGeom>
          <a:noFill/>
        </p:spPr>
        <p:txBody>
          <a:bodyPr vert="eaVert" wrap="square" rtlCol="0">
            <a:spAutoFit/>
          </a:bodyPr>
          <a:lstStyle/>
          <a:p>
            <a:pPr algn="ctr"/>
            <a:r>
              <a:rPr lang="zh-TW" altLang="en-US" sz="2400" b="1" dirty="0">
                <a:solidFill>
                  <a:srgbClr val="0000FF"/>
                </a:solidFill>
                <a:latin typeface="標楷體" panose="03000509000000000000" pitchFamily="65" charset="-120"/>
                <a:ea typeface="標楷體" panose="03000509000000000000" pitchFamily="65" charset="-120"/>
              </a:rPr>
              <a:t>綜合性</a:t>
            </a:r>
          </a:p>
        </p:txBody>
      </p:sp>
      <p:sp>
        <p:nvSpPr>
          <p:cNvPr id="3" name="文字方塊 2">
            <a:extLst>
              <a:ext uri="{FF2B5EF4-FFF2-40B4-BE49-F238E27FC236}">
                <a16:creationId xmlns:a16="http://schemas.microsoft.com/office/drawing/2014/main" id="{DAAEF446-0D99-537C-F7E8-E5E2E2861DF6}"/>
              </a:ext>
            </a:extLst>
          </p:cNvPr>
          <p:cNvSpPr txBox="1"/>
          <p:nvPr/>
        </p:nvSpPr>
        <p:spPr>
          <a:xfrm>
            <a:off x="7330652" y="1118038"/>
            <a:ext cx="4251748" cy="338554"/>
          </a:xfrm>
          <a:prstGeom prst="rect">
            <a:avLst/>
          </a:prstGeom>
          <a:noFill/>
        </p:spPr>
        <p:txBody>
          <a:bodyPr wrap="square" rtlCol="0">
            <a:spAutoFit/>
          </a:bodyPr>
          <a:lstStyle/>
          <a:p>
            <a:r>
              <a:rPr lang="zh-TW" altLang="en-US" sz="1600" dirty="0">
                <a:latin typeface="標楷體" panose="03000509000000000000" pitchFamily="65" charset="-120"/>
                <a:ea typeface="標楷體" panose="03000509000000000000" pitchFamily="65" charset="-120"/>
              </a:rPr>
              <a:t>◎表重點開發、○表納入開發、△表暫不開發</a:t>
            </a:r>
          </a:p>
        </p:txBody>
      </p:sp>
    </p:spTree>
    <p:extLst>
      <p:ext uri="{BB962C8B-B14F-4D97-AF65-F5344CB8AC3E}">
        <p14:creationId xmlns:p14="http://schemas.microsoft.com/office/powerpoint/2010/main" val="3795740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a:extLst>
              <a:ext uri="{FF2B5EF4-FFF2-40B4-BE49-F238E27FC236}">
                <a16:creationId xmlns:a16="http://schemas.microsoft.com/office/drawing/2014/main" id="{8FE58399-A695-4DD9-2ABD-90F41D32CA4D}"/>
              </a:ext>
            </a:extLst>
          </p:cNvPr>
          <p:cNvSpPr/>
          <p:nvPr/>
        </p:nvSpPr>
        <p:spPr>
          <a:xfrm>
            <a:off x="148684" y="1442743"/>
            <a:ext cx="7690438" cy="471008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FF4E884F-332A-0D2D-E04D-104847795D1B}"/>
              </a:ext>
            </a:extLst>
          </p:cNvPr>
          <p:cNvSpPr/>
          <p:nvPr/>
        </p:nvSpPr>
        <p:spPr>
          <a:xfrm>
            <a:off x="7917017" y="1442743"/>
            <a:ext cx="3951523" cy="47100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F773E73A-AAF9-4690-A401-EB418EBF0B43}"/>
              </a:ext>
            </a:extLst>
          </p:cNvPr>
          <p:cNvSpPr>
            <a:spLocks noGrp="1"/>
          </p:cNvSpPr>
          <p:nvPr>
            <p:ph type="title"/>
          </p:nvPr>
        </p:nvSpPr>
        <p:spPr/>
        <p:txBody>
          <a:bodyPr>
            <a:normAutofit fontScale="90000"/>
          </a:bodyPr>
          <a:lstStyle/>
          <a:p>
            <a:r>
              <a:rPr lang="zh-TW" altLang="en-US" sz="5400" b="1" dirty="0">
                <a:latin typeface="標楷體" panose="03000509000000000000" pitchFamily="65" charset="-120"/>
                <a:ea typeface="標楷體" panose="03000509000000000000" pitchFamily="65" charset="-120"/>
              </a:rPr>
              <a:t>貳</a:t>
            </a:r>
            <a:r>
              <a:rPr lang="en-US" altLang="zh-TW" sz="5400" b="1" dirty="0">
                <a:latin typeface="標楷體" panose="03000509000000000000" pitchFamily="65" charset="-120"/>
                <a:ea typeface="標楷體" panose="03000509000000000000" pitchFamily="65" charset="-120"/>
              </a:rPr>
              <a:t>､</a:t>
            </a:r>
            <a:r>
              <a:rPr lang="zh-TW" altLang="en-US" sz="5400" b="1" dirty="0">
                <a:latin typeface="標楷體" panose="03000509000000000000" pitchFamily="65" charset="-120"/>
                <a:ea typeface="標楷體" panose="03000509000000000000" pitchFamily="65" charset="-120"/>
              </a:rPr>
              <a:t>功能規格</a:t>
            </a:r>
            <a:r>
              <a:rPr lang="zh-TW" altLang="en-US" sz="5400" dirty="0">
                <a:latin typeface="標楷體" panose="03000509000000000000" pitchFamily="65" charset="-120"/>
                <a:ea typeface="標楷體" panose="03000509000000000000" pitchFamily="65" charset="-120"/>
              </a:rPr>
              <a:t>彙總</a:t>
            </a:r>
            <a:endParaRPr lang="zh-TW" altLang="en-US" sz="5400" b="1" dirty="0">
              <a:latin typeface="標楷體" panose="03000509000000000000" pitchFamily="65" charset="-120"/>
              <a:ea typeface="標楷體" panose="03000509000000000000" pitchFamily="65" charset="-120"/>
            </a:endParaRPr>
          </a:p>
        </p:txBody>
      </p:sp>
      <p:sp>
        <p:nvSpPr>
          <p:cNvPr id="17" name="矩形: 圓角 16">
            <a:extLst>
              <a:ext uri="{FF2B5EF4-FFF2-40B4-BE49-F238E27FC236}">
                <a16:creationId xmlns:a16="http://schemas.microsoft.com/office/drawing/2014/main" id="{59D1EC6A-92D8-4B02-8E58-8A52DB7625AD}"/>
              </a:ext>
            </a:extLst>
          </p:cNvPr>
          <p:cNvSpPr/>
          <p:nvPr/>
        </p:nvSpPr>
        <p:spPr>
          <a:xfrm>
            <a:off x="8126961" y="1533968"/>
            <a:ext cx="3576735" cy="461665"/>
          </a:xfrm>
          <a:prstGeom prst="roundRect">
            <a:avLst/>
          </a:prstGeom>
          <a:ln w="3810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zh-TW" altLang="en-US" sz="2100" b="1" dirty="0">
                <a:latin typeface="標楷體" panose="03000509000000000000" pitchFamily="65" charset="-120"/>
                <a:ea typeface="標楷體" panose="03000509000000000000" pitchFamily="65" charset="-120"/>
              </a:rPr>
              <a:t>註冊</a:t>
            </a:r>
            <a:r>
              <a:rPr lang="en-US" altLang="zh-TW" sz="2100" b="1" dirty="0">
                <a:latin typeface="標楷體" panose="03000509000000000000" pitchFamily="65" charset="-120"/>
                <a:ea typeface="標楷體" panose="03000509000000000000" pitchFamily="65" charset="-120"/>
              </a:rPr>
              <a:t>/</a:t>
            </a:r>
            <a:r>
              <a:rPr lang="zh-TW" altLang="en-US" sz="2100" b="1" dirty="0">
                <a:latin typeface="標楷體" panose="03000509000000000000" pitchFamily="65" charset="-120"/>
                <a:ea typeface="標楷體" panose="03000509000000000000" pitchFamily="65" charset="-120"/>
              </a:rPr>
              <a:t>登入功能</a:t>
            </a:r>
            <a:r>
              <a:rPr lang="en-US" altLang="zh-TW" sz="2100" b="1" dirty="0">
                <a:latin typeface="標楷體" panose="03000509000000000000" pitchFamily="65" charset="-120"/>
                <a:ea typeface="標楷體" panose="03000509000000000000" pitchFamily="65" charset="-120"/>
              </a:rPr>
              <a:t>(</a:t>
            </a:r>
            <a:r>
              <a:rPr lang="zh-TW" altLang="en-US" sz="2100" b="1" dirty="0">
                <a:latin typeface="標楷體" panose="03000509000000000000" pitchFamily="65" charset="-120"/>
                <a:ea typeface="標楷體" panose="03000509000000000000" pitchFamily="65" charset="-120"/>
              </a:rPr>
              <a:t>模組</a:t>
            </a:r>
            <a:r>
              <a:rPr lang="en-US" altLang="zh-TW" sz="2100" b="1" dirty="0">
                <a:latin typeface="標楷體" panose="03000509000000000000" pitchFamily="65" charset="-120"/>
                <a:ea typeface="標楷體" panose="03000509000000000000" pitchFamily="65" charset="-120"/>
              </a:rPr>
              <a:t>2)</a:t>
            </a:r>
            <a:endParaRPr lang="zh-TW" altLang="en-US" sz="2100" b="1" dirty="0">
              <a:latin typeface="標楷體" panose="03000509000000000000" pitchFamily="65" charset="-120"/>
              <a:ea typeface="標楷體" panose="03000509000000000000" pitchFamily="65" charset="-120"/>
            </a:endParaRPr>
          </a:p>
        </p:txBody>
      </p:sp>
      <p:sp>
        <p:nvSpPr>
          <p:cNvPr id="18" name="矩形: 圓角 17">
            <a:extLst>
              <a:ext uri="{FF2B5EF4-FFF2-40B4-BE49-F238E27FC236}">
                <a16:creationId xmlns:a16="http://schemas.microsoft.com/office/drawing/2014/main" id="{6150AC53-B484-41AC-825F-5980DED4370F}"/>
              </a:ext>
            </a:extLst>
          </p:cNvPr>
          <p:cNvSpPr/>
          <p:nvPr/>
        </p:nvSpPr>
        <p:spPr>
          <a:xfrm>
            <a:off x="8126962" y="2198961"/>
            <a:ext cx="3576735" cy="461665"/>
          </a:xfrm>
          <a:prstGeom prst="roundRect">
            <a:avLst/>
          </a:prstGeom>
          <a:ln w="3810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zh-TW" altLang="en-US" sz="2100" b="1" dirty="0">
                <a:latin typeface="標楷體" panose="03000509000000000000" pitchFamily="65" charset="-120"/>
                <a:ea typeface="標楷體" panose="03000509000000000000" pitchFamily="65" charset="-120"/>
              </a:rPr>
              <a:t>課程查詢功能</a:t>
            </a:r>
            <a:r>
              <a:rPr lang="en-US" altLang="zh-TW" sz="2100" b="1" dirty="0">
                <a:latin typeface="標楷體" panose="03000509000000000000" pitchFamily="65" charset="-120"/>
                <a:ea typeface="標楷體" panose="03000509000000000000" pitchFamily="65" charset="-120"/>
              </a:rPr>
              <a:t>(</a:t>
            </a:r>
            <a:r>
              <a:rPr lang="zh-TW" altLang="en-US" sz="2100" b="1" dirty="0">
                <a:latin typeface="標楷體" panose="03000509000000000000" pitchFamily="65" charset="-120"/>
                <a:ea typeface="標楷體" panose="03000509000000000000" pitchFamily="65" charset="-120"/>
              </a:rPr>
              <a:t>模組</a:t>
            </a:r>
            <a:r>
              <a:rPr lang="en-US" altLang="zh-TW" sz="2100" b="1" dirty="0">
                <a:latin typeface="標楷體" panose="03000509000000000000" pitchFamily="65" charset="-120"/>
                <a:ea typeface="標楷體" panose="03000509000000000000" pitchFamily="65" charset="-120"/>
              </a:rPr>
              <a:t>3)</a:t>
            </a:r>
            <a:endParaRPr lang="zh-TW" altLang="en-US" sz="2100" b="1" dirty="0">
              <a:latin typeface="標楷體" panose="03000509000000000000" pitchFamily="65" charset="-120"/>
              <a:ea typeface="標楷體" panose="03000509000000000000" pitchFamily="65" charset="-120"/>
            </a:endParaRPr>
          </a:p>
        </p:txBody>
      </p:sp>
      <p:sp>
        <p:nvSpPr>
          <p:cNvPr id="19" name="矩形: 圓角 18">
            <a:extLst>
              <a:ext uri="{FF2B5EF4-FFF2-40B4-BE49-F238E27FC236}">
                <a16:creationId xmlns:a16="http://schemas.microsoft.com/office/drawing/2014/main" id="{7931324D-03F9-4390-8BE2-A1A20C8AA85D}"/>
              </a:ext>
            </a:extLst>
          </p:cNvPr>
          <p:cNvSpPr/>
          <p:nvPr/>
        </p:nvSpPr>
        <p:spPr>
          <a:xfrm>
            <a:off x="8126962" y="2863954"/>
            <a:ext cx="3576735" cy="461665"/>
          </a:xfrm>
          <a:prstGeom prst="roundRect">
            <a:avLst/>
          </a:prstGeom>
          <a:ln w="3810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zh-TW" altLang="en-US" sz="2100" b="1" dirty="0">
                <a:latin typeface="標楷體" panose="03000509000000000000" pitchFamily="65" charset="-120"/>
                <a:ea typeface="標楷體" panose="03000509000000000000" pitchFamily="65" charset="-120"/>
              </a:rPr>
              <a:t>課程報名功能</a:t>
            </a:r>
            <a:r>
              <a:rPr lang="en-US" altLang="zh-TW" sz="2100" b="1" dirty="0">
                <a:latin typeface="標楷體" panose="03000509000000000000" pitchFamily="65" charset="-120"/>
                <a:ea typeface="標楷體" panose="03000509000000000000" pitchFamily="65" charset="-120"/>
              </a:rPr>
              <a:t>(</a:t>
            </a:r>
            <a:r>
              <a:rPr lang="zh-TW" altLang="en-US" sz="2100" b="1" dirty="0">
                <a:latin typeface="標楷體" panose="03000509000000000000" pitchFamily="65" charset="-120"/>
                <a:ea typeface="標楷體" panose="03000509000000000000" pitchFamily="65" charset="-120"/>
              </a:rPr>
              <a:t>模組</a:t>
            </a:r>
            <a:r>
              <a:rPr lang="en-US" altLang="zh-TW" sz="2100" b="1" dirty="0">
                <a:latin typeface="標楷體" panose="03000509000000000000" pitchFamily="65" charset="-120"/>
                <a:ea typeface="標楷體" panose="03000509000000000000" pitchFamily="65" charset="-120"/>
              </a:rPr>
              <a:t>3</a:t>
            </a:r>
            <a:r>
              <a:rPr lang="zh-TW" altLang="en-US" sz="2100" b="1" dirty="0">
                <a:latin typeface="標楷體" panose="03000509000000000000" pitchFamily="65" charset="-120"/>
                <a:ea typeface="標楷體" panose="03000509000000000000" pitchFamily="65" charset="-120"/>
              </a:rPr>
              <a:t>、</a:t>
            </a:r>
            <a:r>
              <a:rPr lang="en-US" altLang="zh-TW" sz="2100" b="1" dirty="0">
                <a:latin typeface="標楷體" panose="03000509000000000000" pitchFamily="65" charset="-120"/>
                <a:ea typeface="標楷體" panose="03000509000000000000" pitchFamily="65" charset="-120"/>
              </a:rPr>
              <a:t>4)</a:t>
            </a:r>
            <a:endParaRPr lang="zh-TW" altLang="en-US" sz="2100" b="1" dirty="0">
              <a:latin typeface="標楷體" panose="03000509000000000000" pitchFamily="65" charset="-120"/>
              <a:ea typeface="標楷體" panose="03000509000000000000" pitchFamily="65" charset="-120"/>
            </a:endParaRPr>
          </a:p>
        </p:txBody>
      </p:sp>
      <p:sp>
        <p:nvSpPr>
          <p:cNvPr id="20" name="矩形: 圓角 19">
            <a:extLst>
              <a:ext uri="{FF2B5EF4-FFF2-40B4-BE49-F238E27FC236}">
                <a16:creationId xmlns:a16="http://schemas.microsoft.com/office/drawing/2014/main" id="{F77A887D-C5C1-4902-B30A-084FE5424EDC}"/>
              </a:ext>
            </a:extLst>
          </p:cNvPr>
          <p:cNvSpPr/>
          <p:nvPr/>
        </p:nvSpPr>
        <p:spPr>
          <a:xfrm>
            <a:off x="8126962" y="3528947"/>
            <a:ext cx="3576735" cy="461665"/>
          </a:xfrm>
          <a:prstGeom prst="roundRect">
            <a:avLst/>
          </a:prstGeom>
          <a:ln w="3810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zh-TW" altLang="en-US" sz="2100" b="1" dirty="0">
                <a:latin typeface="標楷體" panose="03000509000000000000" pitchFamily="65" charset="-120"/>
                <a:ea typeface="標楷體" panose="03000509000000000000" pitchFamily="65" charset="-120"/>
              </a:rPr>
              <a:t>付款作業功能</a:t>
            </a:r>
            <a:r>
              <a:rPr lang="en-US" altLang="zh-TW" sz="2100" b="1" dirty="0">
                <a:latin typeface="標楷體" panose="03000509000000000000" pitchFamily="65" charset="-120"/>
                <a:ea typeface="標楷體" panose="03000509000000000000" pitchFamily="65" charset="-120"/>
              </a:rPr>
              <a:t>(</a:t>
            </a:r>
            <a:r>
              <a:rPr lang="zh-TW" altLang="en-US" sz="2100" b="1" dirty="0">
                <a:latin typeface="標楷體" panose="03000509000000000000" pitchFamily="65" charset="-120"/>
                <a:ea typeface="標楷體" panose="03000509000000000000" pitchFamily="65" charset="-120"/>
              </a:rPr>
              <a:t>模組</a:t>
            </a:r>
            <a:r>
              <a:rPr lang="en-US" altLang="zh-TW" sz="2100" b="1" dirty="0">
                <a:latin typeface="標楷體" panose="03000509000000000000" pitchFamily="65" charset="-120"/>
                <a:ea typeface="標楷體" panose="03000509000000000000" pitchFamily="65" charset="-120"/>
              </a:rPr>
              <a:t>5)</a:t>
            </a:r>
            <a:endParaRPr lang="zh-TW" altLang="en-US" sz="2100" b="1" dirty="0">
              <a:latin typeface="標楷體" panose="03000509000000000000" pitchFamily="65" charset="-120"/>
              <a:ea typeface="標楷體" panose="03000509000000000000" pitchFamily="65" charset="-120"/>
            </a:endParaRPr>
          </a:p>
        </p:txBody>
      </p:sp>
      <p:sp>
        <p:nvSpPr>
          <p:cNvPr id="21" name="矩形: 圓角 20">
            <a:extLst>
              <a:ext uri="{FF2B5EF4-FFF2-40B4-BE49-F238E27FC236}">
                <a16:creationId xmlns:a16="http://schemas.microsoft.com/office/drawing/2014/main" id="{F9C89B69-33CD-49F5-92D5-324A3A2FD98D}"/>
              </a:ext>
            </a:extLst>
          </p:cNvPr>
          <p:cNvSpPr/>
          <p:nvPr/>
        </p:nvSpPr>
        <p:spPr>
          <a:xfrm>
            <a:off x="8126962" y="4193940"/>
            <a:ext cx="3576735" cy="461665"/>
          </a:xfrm>
          <a:prstGeom prst="roundRect">
            <a:avLst/>
          </a:prstGeom>
          <a:ln w="3810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zh-TW" altLang="en-US" sz="2100" b="1" dirty="0">
                <a:latin typeface="標楷體" panose="03000509000000000000" pitchFamily="65" charset="-120"/>
                <a:ea typeface="標楷體" panose="03000509000000000000" pitchFamily="65" charset="-120"/>
              </a:rPr>
              <a:t>學習履歷</a:t>
            </a:r>
            <a:r>
              <a:rPr lang="en-US" altLang="zh-TW" sz="2100" b="1" dirty="0">
                <a:latin typeface="標楷體" panose="03000509000000000000" pitchFamily="65" charset="-120"/>
                <a:ea typeface="標楷體" panose="03000509000000000000" pitchFamily="65" charset="-120"/>
              </a:rPr>
              <a:t>/</a:t>
            </a:r>
            <a:r>
              <a:rPr lang="zh-TW" altLang="en-US" sz="2100" b="1" dirty="0">
                <a:latin typeface="標楷體" panose="03000509000000000000" pitchFamily="65" charset="-120"/>
                <a:ea typeface="標楷體" panose="03000509000000000000" pitchFamily="65" charset="-120"/>
              </a:rPr>
              <a:t>證照查詢</a:t>
            </a:r>
            <a:r>
              <a:rPr lang="en-US" altLang="zh-TW" sz="2100" b="1" dirty="0">
                <a:latin typeface="標楷體" panose="03000509000000000000" pitchFamily="65" charset="-120"/>
                <a:ea typeface="標楷體" panose="03000509000000000000" pitchFamily="65" charset="-120"/>
              </a:rPr>
              <a:t>(</a:t>
            </a:r>
            <a:r>
              <a:rPr lang="zh-TW" altLang="en-US" sz="2100" b="1" dirty="0">
                <a:latin typeface="標楷體" panose="03000509000000000000" pitchFamily="65" charset="-120"/>
                <a:ea typeface="標楷體" panose="03000509000000000000" pitchFamily="65" charset="-120"/>
              </a:rPr>
              <a:t>模組</a:t>
            </a:r>
            <a:r>
              <a:rPr lang="en-US" altLang="zh-TW" sz="2100" b="1" dirty="0">
                <a:latin typeface="標楷體" panose="03000509000000000000" pitchFamily="65" charset="-120"/>
                <a:ea typeface="標楷體" panose="03000509000000000000" pitchFamily="65" charset="-120"/>
              </a:rPr>
              <a:t>9)</a:t>
            </a:r>
            <a:endParaRPr lang="zh-TW" altLang="en-US" sz="2100" b="1" dirty="0">
              <a:latin typeface="標楷體" panose="03000509000000000000" pitchFamily="65" charset="-120"/>
              <a:ea typeface="標楷體" panose="03000509000000000000" pitchFamily="65" charset="-120"/>
            </a:endParaRPr>
          </a:p>
        </p:txBody>
      </p:sp>
      <p:sp>
        <p:nvSpPr>
          <p:cNvPr id="22" name="矩形: 圓角 21">
            <a:extLst>
              <a:ext uri="{FF2B5EF4-FFF2-40B4-BE49-F238E27FC236}">
                <a16:creationId xmlns:a16="http://schemas.microsoft.com/office/drawing/2014/main" id="{D89FD5CD-E649-4B58-999A-687C48D8989D}"/>
              </a:ext>
            </a:extLst>
          </p:cNvPr>
          <p:cNvSpPr/>
          <p:nvPr/>
        </p:nvSpPr>
        <p:spPr>
          <a:xfrm>
            <a:off x="8126961" y="4858934"/>
            <a:ext cx="3576735" cy="461665"/>
          </a:xfrm>
          <a:prstGeom prst="roundRect">
            <a:avLst/>
          </a:prstGeom>
          <a:ln w="38100">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zh-TW" altLang="en-US" sz="2100" b="1" dirty="0">
                <a:latin typeface="標楷體" panose="03000509000000000000" pitchFamily="65" charset="-120"/>
                <a:ea typeface="標楷體" panose="03000509000000000000" pitchFamily="65" charset="-120"/>
              </a:rPr>
              <a:t>證書下載與補發申請</a:t>
            </a:r>
            <a:r>
              <a:rPr lang="en-US" altLang="zh-TW" sz="2100" b="1" dirty="0">
                <a:latin typeface="標楷體" panose="03000509000000000000" pitchFamily="65" charset="-120"/>
                <a:ea typeface="標楷體" panose="03000509000000000000" pitchFamily="65" charset="-120"/>
              </a:rPr>
              <a:t>(</a:t>
            </a:r>
            <a:r>
              <a:rPr lang="zh-TW" altLang="en-US" sz="2100" b="1" dirty="0">
                <a:latin typeface="標楷體" panose="03000509000000000000" pitchFamily="65" charset="-120"/>
                <a:ea typeface="標楷體" panose="03000509000000000000" pitchFamily="65" charset="-120"/>
              </a:rPr>
              <a:t>模組</a:t>
            </a:r>
            <a:r>
              <a:rPr lang="en-US" altLang="zh-TW" sz="2100" b="1" dirty="0">
                <a:latin typeface="標楷體" panose="03000509000000000000" pitchFamily="65" charset="-120"/>
                <a:ea typeface="標楷體" panose="03000509000000000000" pitchFamily="65" charset="-120"/>
              </a:rPr>
              <a:t>9)</a:t>
            </a:r>
            <a:endParaRPr lang="zh-TW" altLang="en-US" sz="2100" b="1" dirty="0">
              <a:latin typeface="標楷體" panose="03000509000000000000" pitchFamily="65" charset="-120"/>
              <a:ea typeface="標楷體" panose="03000509000000000000" pitchFamily="65" charset="-120"/>
            </a:endParaRPr>
          </a:p>
        </p:txBody>
      </p:sp>
      <p:sp>
        <p:nvSpPr>
          <p:cNvPr id="25" name="矩形 24">
            <a:extLst>
              <a:ext uri="{FF2B5EF4-FFF2-40B4-BE49-F238E27FC236}">
                <a16:creationId xmlns:a16="http://schemas.microsoft.com/office/drawing/2014/main" id="{485C1617-DAED-4CA1-8AF8-9C045F8BFC24}"/>
              </a:ext>
            </a:extLst>
          </p:cNvPr>
          <p:cNvSpPr/>
          <p:nvPr/>
        </p:nvSpPr>
        <p:spPr>
          <a:xfrm>
            <a:off x="323457" y="5510549"/>
            <a:ext cx="7318316" cy="4616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tLang="zh-TW" b="1" kern="100" dirty="0">
                <a:effectLst/>
                <a:latin typeface="標楷體" panose="03000509000000000000" pitchFamily="65" charset="-120"/>
                <a:ea typeface="標楷體" panose="03000509000000000000" pitchFamily="65" charset="-120"/>
                <a:cs typeface="Times New Roman" panose="02020603050405020304" pitchFamily="18" charset="0"/>
              </a:rPr>
              <a:t>API</a:t>
            </a:r>
            <a:r>
              <a:rPr lang="zh-TW" altLang="zh-TW" b="1" kern="100" dirty="0">
                <a:effectLst/>
                <a:latin typeface="標楷體" panose="03000509000000000000" pitchFamily="65" charset="-120"/>
                <a:ea typeface="標楷體" panose="03000509000000000000" pitchFamily="65" charset="-120"/>
                <a:cs typeface="Times New Roman" panose="02020603050405020304" pitchFamily="18" charset="0"/>
              </a:rPr>
              <a:t>整合模組</a:t>
            </a:r>
            <a:r>
              <a:rPr lang="zh-TW" altLang="en-US" b="1" kern="100" dirty="0">
                <a:effectLst/>
                <a:latin typeface="標楷體" panose="03000509000000000000" pitchFamily="65" charset="-120"/>
                <a:ea typeface="標楷體" panose="03000509000000000000" pitchFamily="65" charset="-120"/>
                <a:cs typeface="Times New Roman" panose="02020603050405020304" pitchFamily="18" charset="0"/>
              </a:rPr>
              <a:t>：串接財務、發票、</a:t>
            </a:r>
            <a:r>
              <a:rPr lang="en-US" altLang="zh-TW" b="1" kern="100" dirty="0">
                <a:effectLst/>
                <a:latin typeface="標楷體" panose="03000509000000000000" pitchFamily="65" charset="-120"/>
                <a:ea typeface="標楷體" panose="03000509000000000000" pitchFamily="65" charset="-120"/>
                <a:cs typeface="Times New Roman" panose="02020603050405020304" pitchFamily="18" charset="0"/>
              </a:rPr>
              <a:t>MKC</a:t>
            </a:r>
            <a:r>
              <a:rPr lang="zh-TW" altLang="en-US"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b="1" kern="100" dirty="0">
                <a:effectLst/>
                <a:latin typeface="標楷體" panose="03000509000000000000" pitchFamily="65" charset="-120"/>
                <a:ea typeface="標楷體" panose="03000509000000000000" pitchFamily="65" charset="-120"/>
                <a:cs typeface="Times New Roman" panose="02020603050405020304" pitchFamily="18" charset="0"/>
              </a:rPr>
              <a:t>AI</a:t>
            </a:r>
            <a:r>
              <a:rPr lang="zh-TW" altLang="en-US" b="1" kern="100" dirty="0">
                <a:effectLst/>
                <a:latin typeface="標楷體" panose="03000509000000000000" pitchFamily="65" charset="-120"/>
                <a:ea typeface="標楷體" panose="03000509000000000000" pitchFamily="65" charset="-120"/>
                <a:cs typeface="Times New Roman" panose="02020603050405020304" pitchFamily="18" charset="0"/>
              </a:rPr>
              <a:t>、稅務入口網、其他系統</a:t>
            </a:r>
            <a:endParaRPr lang="zh-TW" altLang="zh-TW" b="1" kern="1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文字方塊 3">
            <a:extLst>
              <a:ext uri="{FF2B5EF4-FFF2-40B4-BE49-F238E27FC236}">
                <a16:creationId xmlns:a16="http://schemas.microsoft.com/office/drawing/2014/main" id="{FC1A9B5B-7189-F232-618D-1E8FD8DCE323}"/>
              </a:ext>
            </a:extLst>
          </p:cNvPr>
          <p:cNvSpPr txBox="1"/>
          <p:nvPr/>
        </p:nvSpPr>
        <p:spPr>
          <a:xfrm>
            <a:off x="146111" y="965295"/>
            <a:ext cx="7857893" cy="461665"/>
          </a:xfrm>
          <a:prstGeom prst="rect">
            <a:avLst/>
          </a:prstGeom>
          <a:noFill/>
        </p:spPr>
        <p:txBody>
          <a:bodyPr wrap="square" rtlCol="0">
            <a:spAutoFit/>
          </a:bodyPr>
          <a:lstStyle/>
          <a:p>
            <a:r>
              <a:rPr lang="zh-TW" altLang="en-US" sz="2400" b="1" dirty="0">
                <a:latin typeface="標楷體" panose="03000509000000000000" pitchFamily="65" charset="-120"/>
                <a:ea typeface="標楷體" panose="03000509000000000000" pitchFamily="65" charset="-120"/>
              </a:rPr>
              <a:t>綜上，彙整前後臺主要模組、功能及預計開發順序如下：</a:t>
            </a:r>
          </a:p>
        </p:txBody>
      </p:sp>
      <p:sp>
        <p:nvSpPr>
          <p:cNvPr id="28" name="文字方塊 27">
            <a:extLst>
              <a:ext uri="{FF2B5EF4-FFF2-40B4-BE49-F238E27FC236}">
                <a16:creationId xmlns:a16="http://schemas.microsoft.com/office/drawing/2014/main" id="{52B2565F-BFDD-B5B4-77B2-7C2999B945AE}"/>
              </a:ext>
            </a:extLst>
          </p:cNvPr>
          <p:cNvSpPr txBox="1"/>
          <p:nvPr/>
        </p:nvSpPr>
        <p:spPr>
          <a:xfrm>
            <a:off x="146111" y="6167820"/>
            <a:ext cx="9577752" cy="400110"/>
          </a:xfrm>
          <a:prstGeom prst="rect">
            <a:avLst/>
          </a:prstGeom>
          <a:solidFill>
            <a:schemeClr val="bg1"/>
          </a:solidFill>
        </p:spPr>
        <p:txBody>
          <a:bodyPr wrap="square" rtlCol="0">
            <a:spAutoFit/>
          </a:bodyPr>
          <a:lstStyle/>
          <a:p>
            <a:r>
              <a:rPr lang="zh-TW" altLang="en-US" sz="2000" dirty="0">
                <a:latin typeface="標楷體" panose="03000509000000000000" pitchFamily="65" charset="-120"/>
                <a:ea typeface="標楷體" panose="03000509000000000000" pitchFamily="65" charset="-120"/>
              </a:rPr>
              <a:t>備註：系統二階核心與細項功能展開，以及現況問題與新增需求解決對應詳見後頁。</a:t>
            </a:r>
          </a:p>
        </p:txBody>
      </p:sp>
      <p:sp>
        <p:nvSpPr>
          <p:cNvPr id="23" name="投影片編號版面配置區 4">
            <a:extLst>
              <a:ext uri="{FF2B5EF4-FFF2-40B4-BE49-F238E27FC236}">
                <a16:creationId xmlns:a16="http://schemas.microsoft.com/office/drawing/2014/main" id="{30839F99-F77A-0FCE-A2FE-09E76BBDA26C}"/>
              </a:ext>
            </a:extLst>
          </p:cNvPr>
          <p:cNvSpPr>
            <a:spLocks noGrp="1"/>
          </p:cNvSpPr>
          <p:nvPr>
            <p:ph type="sldNum" sz="quarter" idx="12"/>
          </p:nvPr>
        </p:nvSpPr>
        <p:spPr>
          <a:xfrm>
            <a:off x="11712388" y="6553200"/>
            <a:ext cx="479612" cy="304800"/>
          </a:xfrm>
        </p:spPr>
        <p:txBody>
          <a:bodyPr/>
          <a:lstStyle/>
          <a:p>
            <a:fld id="{181775EB-602A-4E19-9A30-BA4BDD1A3E8E}" type="slidenum">
              <a:rPr lang="zh-TW" altLang="en-US" smtClean="0"/>
              <a:t>6</a:t>
            </a:fld>
            <a:endParaRPr lang="zh-TW" altLang="en-US"/>
          </a:p>
        </p:txBody>
      </p:sp>
      <p:grpSp>
        <p:nvGrpSpPr>
          <p:cNvPr id="58" name="群組 57">
            <a:extLst>
              <a:ext uri="{FF2B5EF4-FFF2-40B4-BE49-F238E27FC236}">
                <a16:creationId xmlns:a16="http://schemas.microsoft.com/office/drawing/2014/main" id="{AB6E30B8-7B0D-4314-84E3-9BE4BC4113DB}"/>
              </a:ext>
            </a:extLst>
          </p:cNvPr>
          <p:cNvGrpSpPr/>
          <p:nvPr/>
        </p:nvGrpSpPr>
        <p:grpSpPr>
          <a:xfrm>
            <a:off x="8736874" y="139051"/>
            <a:ext cx="3455126" cy="1202027"/>
            <a:chOff x="9300754" y="86274"/>
            <a:chExt cx="3455126" cy="1202027"/>
          </a:xfrm>
        </p:grpSpPr>
        <p:sp>
          <p:nvSpPr>
            <p:cNvPr id="24" name="橢圓 23">
              <a:extLst>
                <a:ext uri="{FF2B5EF4-FFF2-40B4-BE49-F238E27FC236}">
                  <a16:creationId xmlns:a16="http://schemas.microsoft.com/office/drawing/2014/main" id="{CD632EFC-6DA8-4A26-9486-D3106DCD06B5}"/>
                </a:ext>
              </a:extLst>
            </p:cNvPr>
            <p:cNvSpPr/>
            <p:nvPr/>
          </p:nvSpPr>
          <p:spPr>
            <a:xfrm>
              <a:off x="9300754" y="147988"/>
              <a:ext cx="286826" cy="28682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a:extLst>
                <a:ext uri="{FF2B5EF4-FFF2-40B4-BE49-F238E27FC236}">
                  <a16:creationId xmlns:a16="http://schemas.microsoft.com/office/drawing/2014/main" id="{921939E8-A16B-4001-BF5A-FF01B94C2F49}"/>
                </a:ext>
              </a:extLst>
            </p:cNvPr>
            <p:cNvSpPr/>
            <p:nvPr/>
          </p:nvSpPr>
          <p:spPr>
            <a:xfrm>
              <a:off x="9300754" y="550134"/>
              <a:ext cx="286826" cy="28682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a:extLst>
                <a:ext uri="{FF2B5EF4-FFF2-40B4-BE49-F238E27FC236}">
                  <a16:creationId xmlns:a16="http://schemas.microsoft.com/office/drawing/2014/main" id="{2E2F5420-23EF-4B68-8EF1-4E698CA81F59}"/>
                </a:ext>
              </a:extLst>
            </p:cNvPr>
            <p:cNvSpPr/>
            <p:nvPr/>
          </p:nvSpPr>
          <p:spPr>
            <a:xfrm>
              <a:off x="9300754" y="958057"/>
              <a:ext cx="286826" cy="28682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文字方塊 30">
              <a:extLst>
                <a:ext uri="{FF2B5EF4-FFF2-40B4-BE49-F238E27FC236}">
                  <a16:creationId xmlns:a16="http://schemas.microsoft.com/office/drawing/2014/main" id="{BB36C567-8611-4605-82BA-FDF504F328BF}"/>
                </a:ext>
              </a:extLst>
            </p:cNvPr>
            <p:cNvSpPr txBox="1"/>
            <p:nvPr/>
          </p:nvSpPr>
          <p:spPr>
            <a:xfrm>
              <a:off x="9587580" y="86274"/>
              <a:ext cx="3168300" cy="400110"/>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新增功能</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與舊版差異性大</a:t>
              </a:r>
            </a:p>
          </p:txBody>
        </p:sp>
        <p:sp>
          <p:nvSpPr>
            <p:cNvPr id="32" name="文字方塊 31">
              <a:extLst>
                <a:ext uri="{FF2B5EF4-FFF2-40B4-BE49-F238E27FC236}">
                  <a16:creationId xmlns:a16="http://schemas.microsoft.com/office/drawing/2014/main" id="{7B974286-B007-46F1-ADA3-1064B105DF02}"/>
                </a:ext>
              </a:extLst>
            </p:cNvPr>
            <p:cNvSpPr txBox="1"/>
            <p:nvPr/>
          </p:nvSpPr>
          <p:spPr>
            <a:xfrm>
              <a:off x="9587580" y="474696"/>
              <a:ext cx="3031140" cy="400110"/>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與舊版具部分差異</a:t>
              </a:r>
            </a:p>
          </p:txBody>
        </p:sp>
        <p:sp>
          <p:nvSpPr>
            <p:cNvPr id="33" name="文字方塊 32">
              <a:extLst>
                <a:ext uri="{FF2B5EF4-FFF2-40B4-BE49-F238E27FC236}">
                  <a16:creationId xmlns:a16="http://schemas.microsoft.com/office/drawing/2014/main" id="{6F5BAEB8-ED6F-4D80-9CA0-ADBA30D67033}"/>
                </a:ext>
              </a:extLst>
            </p:cNvPr>
            <p:cNvSpPr txBox="1"/>
            <p:nvPr/>
          </p:nvSpPr>
          <p:spPr>
            <a:xfrm>
              <a:off x="9587580" y="888191"/>
              <a:ext cx="2233747" cy="400110"/>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與舊版大致相仿</a:t>
              </a:r>
            </a:p>
          </p:txBody>
        </p:sp>
      </p:grpSp>
      <p:grpSp>
        <p:nvGrpSpPr>
          <p:cNvPr id="47" name="群組 46">
            <a:extLst>
              <a:ext uri="{FF2B5EF4-FFF2-40B4-BE49-F238E27FC236}">
                <a16:creationId xmlns:a16="http://schemas.microsoft.com/office/drawing/2014/main" id="{DA9DDC11-CE6C-F555-1F46-40500FD33DCF}"/>
              </a:ext>
            </a:extLst>
          </p:cNvPr>
          <p:cNvGrpSpPr/>
          <p:nvPr/>
        </p:nvGrpSpPr>
        <p:grpSpPr>
          <a:xfrm>
            <a:off x="223246" y="3525320"/>
            <a:ext cx="3676946" cy="461665"/>
            <a:chOff x="223248" y="2863956"/>
            <a:chExt cx="3676946" cy="461665"/>
          </a:xfrm>
        </p:grpSpPr>
        <p:sp>
          <p:nvSpPr>
            <p:cNvPr id="7" name="矩形: 圓角 6">
              <a:extLst>
                <a:ext uri="{FF2B5EF4-FFF2-40B4-BE49-F238E27FC236}">
                  <a16:creationId xmlns:a16="http://schemas.microsoft.com/office/drawing/2014/main" id="{88A0B0D7-BA96-4E75-B58E-DA22FB6269DD}"/>
                </a:ext>
              </a:extLst>
            </p:cNvPr>
            <p:cNvSpPr/>
            <p:nvPr/>
          </p:nvSpPr>
          <p:spPr>
            <a:xfrm>
              <a:off x="323459" y="2863956"/>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r>
                <a:rPr lang="zh-TW" altLang="en-US" sz="2100" b="1" dirty="0">
                  <a:latin typeface="標楷體" panose="03000509000000000000" pitchFamily="65" charset="-120"/>
                  <a:ea typeface="標楷體" panose="03000509000000000000" pitchFamily="65" charset="-120"/>
                </a:rPr>
                <a:t> </a:t>
              </a:r>
              <a:r>
                <a:rPr lang="en-US" altLang="zh-TW" sz="2100" b="1" dirty="0">
                  <a:latin typeface="標楷體" panose="03000509000000000000" pitchFamily="65" charset="-120"/>
                  <a:ea typeface="標楷體" panose="03000509000000000000" pitchFamily="65" charset="-120"/>
                </a:rPr>
                <a:t>4.</a:t>
              </a:r>
              <a:r>
                <a:rPr lang="zh-TW" altLang="en-US" sz="2100" b="1" dirty="0">
                  <a:latin typeface="標楷體" panose="03000509000000000000" pitchFamily="65" charset="-120"/>
                  <a:ea typeface="標楷體" panose="03000509000000000000" pitchFamily="65" charset="-120"/>
                </a:rPr>
                <a:t>學員管理模組</a:t>
              </a:r>
            </a:p>
          </p:txBody>
        </p:sp>
        <p:sp>
          <p:nvSpPr>
            <p:cNvPr id="34" name="橢圓 33">
              <a:extLst>
                <a:ext uri="{FF2B5EF4-FFF2-40B4-BE49-F238E27FC236}">
                  <a16:creationId xmlns:a16="http://schemas.microsoft.com/office/drawing/2014/main" id="{BD91007B-617A-4076-9282-5D88D3DF3A3C}"/>
                </a:ext>
              </a:extLst>
            </p:cNvPr>
            <p:cNvSpPr/>
            <p:nvPr/>
          </p:nvSpPr>
          <p:spPr>
            <a:xfrm>
              <a:off x="223248" y="2958065"/>
              <a:ext cx="286826" cy="28682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100"/>
            </a:p>
          </p:txBody>
        </p:sp>
      </p:grpSp>
      <p:grpSp>
        <p:nvGrpSpPr>
          <p:cNvPr id="48" name="群組 47">
            <a:extLst>
              <a:ext uri="{FF2B5EF4-FFF2-40B4-BE49-F238E27FC236}">
                <a16:creationId xmlns:a16="http://schemas.microsoft.com/office/drawing/2014/main" id="{E7AD45B2-1372-A347-DE9E-B1670FDAA0EF}"/>
              </a:ext>
            </a:extLst>
          </p:cNvPr>
          <p:cNvGrpSpPr/>
          <p:nvPr/>
        </p:nvGrpSpPr>
        <p:grpSpPr>
          <a:xfrm>
            <a:off x="223246" y="4872132"/>
            <a:ext cx="3676946" cy="461665"/>
            <a:chOff x="223248" y="3528949"/>
            <a:chExt cx="3676946" cy="461665"/>
          </a:xfrm>
        </p:grpSpPr>
        <p:sp>
          <p:nvSpPr>
            <p:cNvPr id="8" name="矩形: 圓角 7">
              <a:extLst>
                <a:ext uri="{FF2B5EF4-FFF2-40B4-BE49-F238E27FC236}">
                  <a16:creationId xmlns:a16="http://schemas.microsoft.com/office/drawing/2014/main" id="{F348952D-225C-4EE7-B0B4-F19E3B44A811}"/>
                </a:ext>
              </a:extLst>
            </p:cNvPr>
            <p:cNvSpPr/>
            <p:nvPr/>
          </p:nvSpPr>
          <p:spPr>
            <a:xfrm>
              <a:off x="323459" y="3528949"/>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r>
                <a:rPr lang="zh-TW" altLang="en-US" sz="2100" b="1" dirty="0">
                  <a:latin typeface="標楷體" panose="03000509000000000000" pitchFamily="65" charset="-120"/>
                  <a:ea typeface="標楷體" panose="03000509000000000000" pitchFamily="65" charset="-120"/>
                </a:rPr>
                <a:t> </a:t>
              </a:r>
              <a:r>
                <a:rPr lang="en-US" altLang="zh-TW" sz="2100" b="1" dirty="0">
                  <a:latin typeface="標楷體" panose="03000509000000000000" pitchFamily="65" charset="-120"/>
                  <a:ea typeface="標楷體" panose="03000509000000000000" pitchFamily="65" charset="-120"/>
                </a:rPr>
                <a:t>6.</a:t>
              </a:r>
              <a:r>
                <a:rPr lang="zh-TW" altLang="en-US" sz="2100" b="1" dirty="0">
                  <a:latin typeface="標楷體" panose="03000509000000000000" pitchFamily="65" charset="-120"/>
                  <a:ea typeface="標楷體" panose="03000509000000000000" pitchFamily="65" charset="-120"/>
                </a:rPr>
                <a:t>出缺勤</a:t>
              </a:r>
              <a:r>
                <a:rPr lang="en-US" altLang="zh-TW" sz="2100" b="1" dirty="0">
                  <a:latin typeface="標楷體" panose="03000509000000000000" pitchFamily="65" charset="-120"/>
                  <a:ea typeface="標楷體" panose="03000509000000000000" pitchFamily="65" charset="-120"/>
                </a:rPr>
                <a:t>/</a:t>
              </a:r>
              <a:r>
                <a:rPr lang="zh-TW" altLang="en-US" sz="2100" b="1" dirty="0">
                  <a:latin typeface="標楷體" panose="03000509000000000000" pitchFamily="65" charset="-120"/>
                  <a:ea typeface="標楷體" panose="03000509000000000000" pitchFamily="65" charset="-120"/>
                </a:rPr>
                <a:t>簽到管理模組</a:t>
              </a:r>
            </a:p>
          </p:txBody>
        </p:sp>
        <p:sp>
          <p:nvSpPr>
            <p:cNvPr id="35" name="橢圓 34">
              <a:extLst>
                <a:ext uri="{FF2B5EF4-FFF2-40B4-BE49-F238E27FC236}">
                  <a16:creationId xmlns:a16="http://schemas.microsoft.com/office/drawing/2014/main" id="{A58D17D7-E604-4890-B348-F38574B7E5B7}"/>
                </a:ext>
              </a:extLst>
            </p:cNvPr>
            <p:cNvSpPr/>
            <p:nvPr/>
          </p:nvSpPr>
          <p:spPr>
            <a:xfrm>
              <a:off x="223248" y="3609679"/>
              <a:ext cx="286826" cy="28682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100"/>
            </a:p>
          </p:txBody>
        </p:sp>
      </p:grpSp>
      <p:grpSp>
        <p:nvGrpSpPr>
          <p:cNvPr id="49" name="群組 48">
            <a:extLst>
              <a:ext uri="{FF2B5EF4-FFF2-40B4-BE49-F238E27FC236}">
                <a16:creationId xmlns:a16="http://schemas.microsoft.com/office/drawing/2014/main" id="{37957447-55D5-3DA4-F383-0004582EF39B}"/>
              </a:ext>
            </a:extLst>
          </p:cNvPr>
          <p:cNvGrpSpPr/>
          <p:nvPr/>
        </p:nvGrpSpPr>
        <p:grpSpPr>
          <a:xfrm>
            <a:off x="3978087" y="1537329"/>
            <a:ext cx="3676946" cy="461665"/>
            <a:chOff x="223248" y="4193942"/>
            <a:chExt cx="3676946" cy="461665"/>
          </a:xfrm>
        </p:grpSpPr>
        <p:sp>
          <p:nvSpPr>
            <p:cNvPr id="9" name="矩形: 圓角 8">
              <a:extLst>
                <a:ext uri="{FF2B5EF4-FFF2-40B4-BE49-F238E27FC236}">
                  <a16:creationId xmlns:a16="http://schemas.microsoft.com/office/drawing/2014/main" id="{7D2E8D7F-994E-4ECF-A041-9B75D7C1F999}"/>
                </a:ext>
              </a:extLst>
            </p:cNvPr>
            <p:cNvSpPr/>
            <p:nvPr/>
          </p:nvSpPr>
          <p:spPr>
            <a:xfrm>
              <a:off x="323459" y="4193942"/>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r>
                <a:rPr lang="zh-TW" altLang="en-US" sz="2100" b="1" dirty="0">
                  <a:latin typeface="標楷體" panose="03000509000000000000" pitchFamily="65" charset="-120"/>
                  <a:ea typeface="標楷體" panose="03000509000000000000" pitchFamily="65" charset="-120"/>
                </a:rPr>
                <a:t> </a:t>
              </a:r>
              <a:r>
                <a:rPr lang="en-US" altLang="zh-TW" sz="2100" b="1" dirty="0">
                  <a:latin typeface="標楷體" panose="03000509000000000000" pitchFamily="65" charset="-120"/>
                  <a:ea typeface="標楷體" panose="03000509000000000000" pitchFamily="65" charset="-120"/>
                </a:rPr>
                <a:t>7.</a:t>
              </a:r>
              <a:r>
                <a:rPr lang="zh-TW" altLang="en-US" sz="2100" b="1" dirty="0">
                  <a:latin typeface="標楷體" panose="03000509000000000000" pitchFamily="65" charset="-120"/>
                  <a:ea typeface="標楷體" panose="03000509000000000000" pitchFamily="65" charset="-120"/>
                </a:rPr>
                <a:t>學習管理模組</a:t>
              </a:r>
            </a:p>
          </p:txBody>
        </p:sp>
        <p:sp>
          <p:nvSpPr>
            <p:cNvPr id="36" name="橢圓 35">
              <a:extLst>
                <a:ext uri="{FF2B5EF4-FFF2-40B4-BE49-F238E27FC236}">
                  <a16:creationId xmlns:a16="http://schemas.microsoft.com/office/drawing/2014/main" id="{8D481778-893F-42DD-9B49-E81138D4461F}"/>
                </a:ext>
              </a:extLst>
            </p:cNvPr>
            <p:cNvSpPr/>
            <p:nvPr/>
          </p:nvSpPr>
          <p:spPr>
            <a:xfrm>
              <a:off x="223248" y="4281362"/>
              <a:ext cx="286826" cy="28682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100"/>
            </a:p>
          </p:txBody>
        </p:sp>
      </p:grpSp>
      <p:grpSp>
        <p:nvGrpSpPr>
          <p:cNvPr id="39" name="群組 38">
            <a:extLst>
              <a:ext uri="{FF2B5EF4-FFF2-40B4-BE49-F238E27FC236}">
                <a16:creationId xmlns:a16="http://schemas.microsoft.com/office/drawing/2014/main" id="{386567A8-8778-E736-D7EA-BB573692B9F2}"/>
              </a:ext>
            </a:extLst>
          </p:cNvPr>
          <p:cNvGrpSpPr/>
          <p:nvPr/>
        </p:nvGrpSpPr>
        <p:grpSpPr>
          <a:xfrm>
            <a:off x="223248" y="1521799"/>
            <a:ext cx="3676944" cy="461665"/>
            <a:chOff x="223248" y="2198963"/>
            <a:chExt cx="3676944" cy="461665"/>
          </a:xfrm>
        </p:grpSpPr>
        <p:sp>
          <p:nvSpPr>
            <p:cNvPr id="6" name="矩形: 圓角 5">
              <a:extLst>
                <a:ext uri="{FF2B5EF4-FFF2-40B4-BE49-F238E27FC236}">
                  <a16:creationId xmlns:a16="http://schemas.microsoft.com/office/drawing/2014/main" id="{C8F35260-66C4-4C61-971C-B6B768536374}"/>
                </a:ext>
              </a:extLst>
            </p:cNvPr>
            <p:cNvSpPr/>
            <p:nvPr/>
          </p:nvSpPr>
          <p:spPr>
            <a:xfrm>
              <a:off x="323457" y="2198963"/>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r>
                <a:rPr lang="zh-TW" altLang="en-US" sz="2100" b="1" dirty="0">
                  <a:latin typeface="標楷體" panose="03000509000000000000" pitchFamily="65" charset="-120"/>
                  <a:ea typeface="標楷體" panose="03000509000000000000" pitchFamily="65" charset="-120"/>
                </a:rPr>
                <a:t> </a:t>
              </a:r>
              <a:r>
                <a:rPr lang="en-US" altLang="zh-TW" sz="2100" b="1" dirty="0">
                  <a:latin typeface="標楷體" panose="03000509000000000000" pitchFamily="65" charset="-120"/>
                  <a:ea typeface="標楷體" panose="03000509000000000000" pitchFamily="65" charset="-120"/>
                </a:rPr>
                <a:t>1.</a:t>
              </a:r>
              <a:r>
                <a:rPr lang="zh-TW" altLang="en-US" sz="2100" b="1" dirty="0">
                  <a:latin typeface="標楷體" panose="03000509000000000000" pitchFamily="65" charset="-120"/>
                  <a:ea typeface="標楷體" panose="03000509000000000000" pitchFamily="65" charset="-120"/>
                </a:rPr>
                <a:t>講師管理模組</a:t>
              </a:r>
            </a:p>
          </p:txBody>
        </p:sp>
        <p:sp>
          <p:nvSpPr>
            <p:cNvPr id="37" name="橢圓 36">
              <a:extLst>
                <a:ext uri="{FF2B5EF4-FFF2-40B4-BE49-F238E27FC236}">
                  <a16:creationId xmlns:a16="http://schemas.microsoft.com/office/drawing/2014/main" id="{8DFDE3CA-26BB-4D22-8B52-895F53B29B4B}"/>
                </a:ext>
              </a:extLst>
            </p:cNvPr>
            <p:cNvSpPr/>
            <p:nvPr/>
          </p:nvSpPr>
          <p:spPr>
            <a:xfrm>
              <a:off x="223248" y="2291688"/>
              <a:ext cx="286826" cy="28682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100"/>
            </a:p>
          </p:txBody>
        </p:sp>
      </p:grpSp>
      <p:grpSp>
        <p:nvGrpSpPr>
          <p:cNvPr id="5" name="群組 4">
            <a:extLst>
              <a:ext uri="{FF2B5EF4-FFF2-40B4-BE49-F238E27FC236}">
                <a16:creationId xmlns:a16="http://schemas.microsoft.com/office/drawing/2014/main" id="{3036FE11-8AA6-D809-9E78-FE5166DDD2E7}"/>
              </a:ext>
            </a:extLst>
          </p:cNvPr>
          <p:cNvGrpSpPr/>
          <p:nvPr/>
        </p:nvGrpSpPr>
        <p:grpSpPr>
          <a:xfrm>
            <a:off x="223248" y="2857212"/>
            <a:ext cx="3676944" cy="461665"/>
            <a:chOff x="223248" y="1533970"/>
            <a:chExt cx="3676944" cy="461665"/>
          </a:xfrm>
        </p:grpSpPr>
        <p:sp>
          <p:nvSpPr>
            <p:cNvPr id="3" name="矩形: 圓角 2">
              <a:extLst>
                <a:ext uri="{FF2B5EF4-FFF2-40B4-BE49-F238E27FC236}">
                  <a16:creationId xmlns:a16="http://schemas.microsoft.com/office/drawing/2014/main" id="{27DE66BC-B26E-4C42-B651-C12A272AAD03}"/>
                </a:ext>
              </a:extLst>
            </p:cNvPr>
            <p:cNvSpPr/>
            <p:nvPr/>
          </p:nvSpPr>
          <p:spPr>
            <a:xfrm>
              <a:off x="323457" y="1533970"/>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r>
                <a:rPr lang="zh-TW" altLang="en-US" sz="2100" b="1" dirty="0">
                  <a:latin typeface="標楷體" panose="03000509000000000000" pitchFamily="65" charset="-120"/>
                  <a:ea typeface="標楷體" panose="03000509000000000000" pitchFamily="65" charset="-120"/>
                </a:rPr>
                <a:t> </a:t>
              </a:r>
              <a:r>
                <a:rPr lang="en-US" altLang="zh-TW" sz="2100" b="1" dirty="0">
                  <a:latin typeface="標楷體" panose="03000509000000000000" pitchFamily="65" charset="-120"/>
                  <a:ea typeface="標楷體" panose="03000509000000000000" pitchFamily="65" charset="-120"/>
                </a:rPr>
                <a:t>3.</a:t>
              </a:r>
              <a:r>
                <a:rPr lang="zh-TW" altLang="en-US" sz="2100" b="1" dirty="0">
                  <a:latin typeface="標楷體" panose="03000509000000000000" pitchFamily="65" charset="-120"/>
                  <a:ea typeface="標楷體" panose="03000509000000000000" pitchFamily="65" charset="-120"/>
                </a:rPr>
                <a:t>課程管理模組</a:t>
              </a:r>
            </a:p>
          </p:txBody>
        </p:sp>
        <p:sp>
          <p:nvSpPr>
            <p:cNvPr id="38" name="橢圓 37">
              <a:extLst>
                <a:ext uri="{FF2B5EF4-FFF2-40B4-BE49-F238E27FC236}">
                  <a16:creationId xmlns:a16="http://schemas.microsoft.com/office/drawing/2014/main" id="{FA7AE7C9-5825-4646-AC1F-BED99FF8C15A}"/>
                </a:ext>
              </a:extLst>
            </p:cNvPr>
            <p:cNvSpPr/>
            <p:nvPr/>
          </p:nvSpPr>
          <p:spPr>
            <a:xfrm>
              <a:off x="223248" y="1637821"/>
              <a:ext cx="286826" cy="28682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100"/>
            </a:p>
          </p:txBody>
        </p:sp>
      </p:grpSp>
      <p:grpSp>
        <p:nvGrpSpPr>
          <p:cNvPr id="50" name="群組 49">
            <a:extLst>
              <a:ext uri="{FF2B5EF4-FFF2-40B4-BE49-F238E27FC236}">
                <a16:creationId xmlns:a16="http://schemas.microsoft.com/office/drawing/2014/main" id="{CBF3C42D-DB28-3C40-D9E6-DE837F59C08D}"/>
              </a:ext>
            </a:extLst>
          </p:cNvPr>
          <p:cNvGrpSpPr/>
          <p:nvPr/>
        </p:nvGrpSpPr>
        <p:grpSpPr>
          <a:xfrm>
            <a:off x="223248" y="4198726"/>
            <a:ext cx="3676944" cy="461665"/>
            <a:chOff x="223248" y="4858936"/>
            <a:chExt cx="3676944" cy="461665"/>
          </a:xfrm>
        </p:grpSpPr>
        <p:sp>
          <p:nvSpPr>
            <p:cNvPr id="10" name="矩形: 圓角 9">
              <a:extLst>
                <a:ext uri="{FF2B5EF4-FFF2-40B4-BE49-F238E27FC236}">
                  <a16:creationId xmlns:a16="http://schemas.microsoft.com/office/drawing/2014/main" id="{39777267-3997-48EA-BF19-7B9BE4589222}"/>
                </a:ext>
              </a:extLst>
            </p:cNvPr>
            <p:cNvSpPr/>
            <p:nvPr/>
          </p:nvSpPr>
          <p:spPr>
            <a:xfrm>
              <a:off x="323457" y="4858936"/>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r>
                <a:rPr lang="zh-TW" altLang="en-US" sz="2100" b="1" dirty="0">
                  <a:latin typeface="標楷體" panose="03000509000000000000" pitchFamily="65" charset="-120"/>
                  <a:ea typeface="標楷體" panose="03000509000000000000" pitchFamily="65" charset="-120"/>
                </a:rPr>
                <a:t> </a:t>
              </a:r>
              <a:r>
                <a:rPr lang="en-US" altLang="zh-TW" sz="2100" b="1" dirty="0">
                  <a:latin typeface="標楷體" panose="03000509000000000000" pitchFamily="65" charset="-120"/>
                  <a:ea typeface="標楷體" panose="03000509000000000000" pitchFamily="65" charset="-120"/>
                </a:rPr>
                <a:t>5.</a:t>
              </a:r>
              <a:r>
                <a:rPr lang="zh-TW" altLang="en-US" sz="2100" b="1" dirty="0">
                  <a:latin typeface="標楷體" panose="03000509000000000000" pitchFamily="65" charset="-120"/>
                  <a:ea typeface="標楷體" panose="03000509000000000000" pitchFamily="65" charset="-120"/>
                </a:rPr>
                <a:t>金流</a:t>
              </a:r>
              <a:r>
                <a:rPr lang="en-US" altLang="zh-TW" sz="2100" b="1" dirty="0">
                  <a:latin typeface="標楷體" panose="03000509000000000000" pitchFamily="65" charset="-120"/>
                  <a:ea typeface="標楷體" panose="03000509000000000000" pitchFamily="65" charset="-120"/>
                </a:rPr>
                <a:t>/</a:t>
              </a:r>
              <a:r>
                <a:rPr lang="zh-TW" altLang="en-US" sz="2100" b="1" dirty="0">
                  <a:latin typeface="標楷體" panose="03000509000000000000" pitchFamily="65" charset="-120"/>
                  <a:ea typeface="標楷體" panose="03000509000000000000" pitchFamily="65" charset="-120"/>
                </a:rPr>
                <a:t>發票管理模組</a:t>
              </a:r>
            </a:p>
          </p:txBody>
        </p:sp>
        <p:sp>
          <p:nvSpPr>
            <p:cNvPr id="40" name="橢圓 39">
              <a:extLst>
                <a:ext uri="{FF2B5EF4-FFF2-40B4-BE49-F238E27FC236}">
                  <a16:creationId xmlns:a16="http://schemas.microsoft.com/office/drawing/2014/main" id="{559F250A-259D-4FDE-9BD8-6E3E15AD11AE}"/>
                </a:ext>
              </a:extLst>
            </p:cNvPr>
            <p:cNvSpPr/>
            <p:nvPr/>
          </p:nvSpPr>
          <p:spPr>
            <a:xfrm>
              <a:off x="223248" y="4953045"/>
              <a:ext cx="286826" cy="28682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100"/>
            </a:p>
          </p:txBody>
        </p:sp>
      </p:grpSp>
      <p:grpSp>
        <p:nvGrpSpPr>
          <p:cNvPr id="53" name="群組 52">
            <a:extLst>
              <a:ext uri="{FF2B5EF4-FFF2-40B4-BE49-F238E27FC236}">
                <a16:creationId xmlns:a16="http://schemas.microsoft.com/office/drawing/2014/main" id="{2E228345-1C25-024D-F86D-571D8E064D2B}"/>
              </a:ext>
            </a:extLst>
          </p:cNvPr>
          <p:cNvGrpSpPr/>
          <p:nvPr/>
        </p:nvGrpSpPr>
        <p:grpSpPr>
          <a:xfrm>
            <a:off x="3993903" y="2202280"/>
            <a:ext cx="3657891" cy="461665"/>
            <a:chOff x="3983883" y="2863955"/>
            <a:chExt cx="3657891" cy="461665"/>
          </a:xfrm>
        </p:grpSpPr>
        <p:sp>
          <p:nvSpPr>
            <p:cNvPr id="13" name="矩形: 圓角 12">
              <a:extLst>
                <a:ext uri="{FF2B5EF4-FFF2-40B4-BE49-F238E27FC236}">
                  <a16:creationId xmlns:a16="http://schemas.microsoft.com/office/drawing/2014/main" id="{48F7422A-CEB8-45EF-81AB-86F6F3FE4386}"/>
                </a:ext>
              </a:extLst>
            </p:cNvPr>
            <p:cNvSpPr/>
            <p:nvPr/>
          </p:nvSpPr>
          <p:spPr>
            <a:xfrm>
              <a:off x="4065039" y="2863955"/>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r>
                <a:rPr lang="zh-TW" altLang="en-US" sz="2100" b="1" dirty="0">
                  <a:latin typeface="標楷體" panose="03000509000000000000" pitchFamily="65" charset="-120"/>
                  <a:ea typeface="標楷體" panose="03000509000000000000" pitchFamily="65" charset="-120"/>
                </a:rPr>
                <a:t> </a:t>
              </a:r>
              <a:r>
                <a:rPr lang="en-US" altLang="zh-TW" sz="2100" b="1" dirty="0">
                  <a:latin typeface="標楷體" panose="03000509000000000000" pitchFamily="65" charset="-120"/>
                  <a:ea typeface="標楷體" panose="03000509000000000000" pitchFamily="65" charset="-120"/>
                </a:rPr>
                <a:t>8.</a:t>
              </a:r>
              <a:r>
                <a:rPr lang="zh-TW" altLang="en-US" sz="2100" b="1" dirty="0">
                  <a:latin typeface="標楷體" panose="03000509000000000000" pitchFamily="65" charset="-120"/>
                  <a:ea typeface="標楷體" panose="03000509000000000000" pitchFamily="65" charset="-120"/>
                </a:rPr>
                <a:t>證書管理模組</a:t>
              </a:r>
            </a:p>
          </p:txBody>
        </p:sp>
        <p:sp>
          <p:nvSpPr>
            <p:cNvPr id="41" name="橢圓 40">
              <a:extLst>
                <a:ext uri="{FF2B5EF4-FFF2-40B4-BE49-F238E27FC236}">
                  <a16:creationId xmlns:a16="http://schemas.microsoft.com/office/drawing/2014/main" id="{7BDEBAF0-8986-4FF0-B4F0-BA832A296ACF}"/>
                </a:ext>
              </a:extLst>
            </p:cNvPr>
            <p:cNvSpPr/>
            <p:nvPr/>
          </p:nvSpPr>
          <p:spPr>
            <a:xfrm>
              <a:off x="3983883" y="2958065"/>
              <a:ext cx="286826" cy="28682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100"/>
            </a:p>
          </p:txBody>
        </p:sp>
      </p:grpSp>
      <p:grpSp>
        <p:nvGrpSpPr>
          <p:cNvPr id="54" name="群組 53">
            <a:extLst>
              <a:ext uri="{FF2B5EF4-FFF2-40B4-BE49-F238E27FC236}">
                <a16:creationId xmlns:a16="http://schemas.microsoft.com/office/drawing/2014/main" id="{86B031CF-DAF3-BAD3-C0C0-6279B3E44332}"/>
              </a:ext>
            </a:extLst>
          </p:cNvPr>
          <p:cNvGrpSpPr/>
          <p:nvPr/>
        </p:nvGrpSpPr>
        <p:grpSpPr>
          <a:xfrm>
            <a:off x="4000401" y="2829010"/>
            <a:ext cx="3657891" cy="461665"/>
            <a:chOff x="3983883" y="3528948"/>
            <a:chExt cx="3657891" cy="461665"/>
          </a:xfrm>
        </p:grpSpPr>
        <p:sp>
          <p:nvSpPr>
            <p:cNvPr id="14" name="矩形: 圓角 13">
              <a:extLst>
                <a:ext uri="{FF2B5EF4-FFF2-40B4-BE49-F238E27FC236}">
                  <a16:creationId xmlns:a16="http://schemas.microsoft.com/office/drawing/2014/main" id="{F461390D-23CB-48DE-AA10-A6473746A71E}"/>
                </a:ext>
              </a:extLst>
            </p:cNvPr>
            <p:cNvSpPr/>
            <p:nvPr/>
          </p:nvSpPr>
          <p:spPr>
            <a:xfrm>
              <a:off x="4065039" y="3528948"/>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r>
                <a:rPr lang="zh-TW" altLang="en-US" sz="2100" b="1" dirty="0">
                  <a:latin typeface="標楷體" panose="03000509000000000000" pitchFamily="65" charset="-120"/>
                  <a:ea typeface="標楷體" panose="03000509000000000000" pitchFamily="65" charset="-120"/>
                </a:rPr>
                <a:t> </a:t>
              </a:r>
              <a:r>
                <a:rPr lang="en-US" altLang="zh-TW" sz="2100" b="1" dirty="0">
                  <a:latin typeface="標楷體" panose="03000509000000000000" pitchFamily="65" charset="-120"/>
                  <a:ea typeface="標楷體" panose="03000509000000000000" pitchFamily="65" charset="-120"/>
                </a:rPr>
                <a:t>9.</a:t>
              </a:r>
              <a:r>
                <a:rPr lang="zh-TW" altLang="en-US" sz="2100" b="1" dirty="0">
                  <a:latin typeface="標楷體" panose="03000509000000000000" pitchFamily="65" charset="-120"/>
                  <a:ea typeface="標楷體" panose="03000509000000000000" pitchFamily="65" charset="-120"/>
                </a:rPr>
                <a:t>學習履歷</a:t>
              </a:r>
              <a:r>
                <a:rPr lang="en-US" altLang="zh-TW" sz="2100" b="1" dirty="0">
                  <a:latin typeface="標楷體" panose="03000509000000000000" pitchFamily="65" charset="-120"/>
                  <a:ea typeface="標楷體" panose="03000509000000000000" pitchFamily="65" charset="-120"/>
                </a:rPr>
                <a:t>/</a:t>
              </a:r>
              <a:r>
                <a:rPr lang="zh-TW" altLang="en-US" sz="2100" b="1" dirty="0">
                  <a:latin typeface="標楷體" panose="03000509000000000000" pitchFamily="65" charset="-120"/>
                  <a:ea typeface="標楷體" panose="03000509000000000000" pitchFamily="65" charset="-120"/>
                </a:rPr>
                <a:t>證照管理模組</a:t>
              </a:r>
            </a:p>
          </p:txBody>
        </p:sp>
        <p:sp>
          <p:nvSpPr>
            <p:cNvPr id="42" name="橢圓 41">
              <a:extLst>
                <a:ext uri="{FF2B5EF4-FFF2-40B4-BE49-F238E27FC236}">
                  <a16:creationId xmlns:a16="http://schemas.microsoft.com/office/drawing/2014/main" id="{DD6357F8-476C-4336-AE27-1ECFB8F2A000}"/>
                </a:ext>
              </a:extLst>
            </p:cNvPr>
            <p:cNvSpPr/>
            <p:nvPr/>
          </p:nvSpPr>
          <p:spPr>
            <a:xfrm>
              <a:off x="3983883" y="3609679"/>
              <a:ext cx="286826" cy="28682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100" dirty="0"/>
            </a:p>
          </p:txBody>
        </p:sp>
      </p:grpSp>
      <p:grpSp>
        <p:nvGrpSpPr>
          <p:cNvPr id="55" name="群組 54">
            <a:extLst>
              <a:ext uri="{FF2B5EF4-FFF2-40B4-BE49-F238E27FC236}">
                <a16:creationId xmlns:a16="http://schemas.microsoft.com/office/drawing/2014/main" id="{948C5EE6-9D3B-C952-3F37-324D9753687C}"/>
              </a:ext>
            </a:extLst>
          </p:cNvPr>
          <p:cNvGrpSpPr/>
          <p:nvPr/>
        </p:nvGrpSpPr>
        <p:grpSpPr>
          <a:xfrm>
            <a:off x="4000401" y="4858784"/>
            <a:ext cx="3657891" cy="461665"/>
            <a:chOff x="3983883" y="4193941"/>
            <a:chExt cx="3657891" cy="461665"/>
          </a:xfrm>
        </p:grpSpPr>
        <p:sp>
          <p:nvSpPr>
            <p:cNvPr id="15" name="矩形: 圓角 14">
              <a:extLst>
                <a:ext uri="{FF2B5EF4-FFF2-40B4-BE49-F238E27FC236}">
                  <a16:creationId xmlns:a16="http://schemas.microsoft.com/office/drawing/2014/main" id="{2E33F033-D45B-4644-AB30-6872C2065EA8}"/>
                </a:ext>
              </a:extLst>
            </p:cNvPr>
            <p:cNvSpPr/>
            <p:nvPr/>
          </p:nvSpPr>
          <p:spPr>
            <a:xfrm>
              <a:off x="4065039" y="4193941"/>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r>
                <a:rPr lang="zh-TW" altLang="en-US" sz="2100" b="1" dirty="0">
                  <a:latin typeface="標楷體" panose="03000509000000000000" pitchFamily="65" charset="-120"/>
                  <a:ea typeface="標楷體" panose="03000509000000000000" pitchFamily="65" charset="-120"/>
                </a:rPr>
                <a:t> </a:t>
              </a:r>
              <a:r>
                <a:rPr lang="en-US" altLang="zh-TW" sz="2100" b="1" dirty="0">
                  <a:latin typeface="標楷體" panose="03000509000000000000" pitchFamily="65" charset="-120"/>
                  <a:ea typeface="標楷體" panose="03000509000000000000" pitchFamily="65" charset="-120"/>
                </a:rPr>
                <a:t>12.</a:t>
              </a:r>
              <a:r>
                <a:rPr lang="zh-TW" altLang="en-US" sz="2100" b="1" dirty="0">
                  <a:latin typeface="標楷體" panose="03000509000000000000" pitchFamily="65" charset="-120"/>
                  <a:ea typeface="標楷體" panose="03000509000000000000" pitchFamily="65" charset="-120"/>
                </a:rPr>
                <a:t>統計報表模組</a:t>
              </a:r>
            </a:p>
          </p:txBody>
        </p:sp>
        <p:sp>
          <p:nvSpPr>
            <p:cNvPr id="43" name="橢圓 42">
              <a:extLst>
                <a:ext uri="{FF2B5EF4-FFF2-40B4-BE49-F238E27FC236}">
                  <a16:creationId xmlns:a16="http://schemas.microsoft.com/office/drawing/2014/main" id="{2FAD6973-790D-46F6-B65C-654E74A6A661}"/>
                </a:ext>
              </a:extLst>
            </p:cNvPr>
            <p:cNvSpPr/>
            <p:nvPr/>
          </p:nvSpPr>
          <p:spPr>
            <a:xfrm>
              <a:off x="3983883" y="4281362"/>
              <a:ext cx="286826" cy="28682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100"/>
            </a:p>
          </p:txBody>
        </p:sp>
      </p:grpSp>
      <p:grpSp>
        <p:nvGrpSpPr>
          <p:cNvPr id="52" name="群組 51">
            <a:extLst>
              <a:ext uri="{FF2B5EF4-FFF2-40B4-BE49-F238E27FC236}">
                <a16:creationId xmlns:a16="http://schemas.microsoft.com/office/drawing/2014/main" id="{9711B5C5-8908-0F51-C79F-FFCB4FAF9C17}"/>
              </a:ext>
            </a:extLst>
          </p:cNvPr>
          <p:cNvGrpSpPr/>
          <p:nvPr/>
        </p:nvGrpSpPr>
        <p:grpSpPr>
          <a:xfrm>
            <a:off x="4000401" y="4192413"/>
            <a:ext cx="3657891" cy="461665"/>
            <a:chOff x="3983883" y="2198962"/>
            <a:chExt cx="3657891" cy="461665"/>
          </a:xfrm>
        </p:grpSpPr>
        <p:sp>
          <p:nvSpPr>
            <p:cNvPr id="12" name="矩形: 圓角 11">
              <a:extLst>
                <a:ext uri="{FF2B5EF4-FFF2-40B4-BE49-F238E27FC236}">
                  <a16:creationId xmlns:a16="http://schemas.microsoft.com/office/drawing/2014/main" id="{1109BCF0-0012-412B-8DCC-89F9B435A15B}"/>
                </a:ext>
              </a:extLst>
            </p:cNvPr>
            <p:cNvSpPr/>
            <p:nvPr/>
          </p:nvSpPr>
          <p:spPr>
            <a:xfrm>
              <a:off x="4065039" y="2198962"/>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r>
                <a:rPr lang="zh-TW" altLang="en-US" sz="2100" b="1" dirty="0">
                  <a:latin typeface="標楷體" panose="03000509000000000000" pitchFamily="65" charset="-120"/>
                  <a:ea typeface="標楷體" panose="03000509000000000000" pitchFamily="65" charset="-120"/>
                </a:rPr>
                <a:t> </a:t>
              </a:r>
              <a:r>
                <a:rPr lang="en-US" altLang="zh-TW" sz="2100" b="1" dirty="0">
                  <a:latin typeface="標楷體" panose="03000509000000000000" pitchFamily="65" charset="-120"/>
                  <a:ea typeface="標楷體" panose="03000509000000000000" pitchFamily="65" charset="-120"/>
                </a:rPr>
                <a:t>11.</a:t>
              </a:r>
              <a:r>
                <a:rPr lang="zh-TW" altLang="en-US" sz="2100" b="1" dirty="0">
                  <a:latin typeface="標楷體" panose="03000509000000000000" pitchFamily="65" charset="-120"/>
                  <a:ea typeface="標楷體" panose="03000509000000000000" pitchFamily="65" charset="-120"/>
                </a:rPr>
                <a:t>滿意度調查模組</a:t>
              </a:r>
            </a:p>
          </p:txBody>
        </p:sp>
        <p:sp>
          <p:nvSpPr>
            <p:cNvPr id="44" name="橢圓 43">
              <a:extLst>
                <a:ext uri="{FF2B5EF4-FFF2-40B4-BE49-F238E27FC236}">
                  <a16:creationId xmlns:a16="http://schemas.microsoft.com/office/drawing/2014/main" id="{A56E9ACF-CB04-4933-B51F-1A7A64F6AF0F}"/>
                </a:ext>
              </a:extLst>
            </p:cNvPr>
            <p:cNvSpPr/>
            <p:nvPr/>
          </p:nvSpPr>
          <p:spPr>
            <a:xfrm>
              <a:off x="3983883" y="2291688"/>
              <a:ext cx="286826" cy="28682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100"/>
            </a:p>
          </p:txBody>
        </p:sp>
      </p:grpSp>
      <p:grpSp>
        <p:nvGrpSpPr>
          <p:cNvPr id="51" name="群組 50">
            <a:extLst>
              <a:ext uri="{FF2B5EF4-FFF2-40B4-BE49-F238E27FC236}">
                <a16:creationId xmlns:a16="http://schemas.microsoft.com/office/drawing/2014/main" id="{71D2253A-6CAE-AB2F-7F2E-6D7B1DB09703}"/>
              </a:ext>
            </a:extLst>
          </p:cNvPr>
          <p:cNvGrpSpPr/>
          <p:nvPr/>
        </p:nvGrpSpPr>
        <p:grpSpPr>
          <a:xfrm>
            <a:off x="3993903" y="3507818"/>
            <a:ext cx="3657890" cy="461665"/>
            <a:chOff x="3983883" y="1533969"/>
            <a:chExt cx="3657890" cy="461665"/>
          </a:xfrm>
        </p:grpSpPr>
        <p:sp>
          <p:nvSpPr>
            <p:cNvPr id="11" name="矩形: 圓角 10">
              <a:extLst>
                <a:ext uri="{FF2B5EF4-FFF2-40B4-BE49-F238E27FC236}">
                  <a16:creationId xmlns:a16="http://schemas.microsoft.com/office/drawing/2014/main" id="{0434F2E5-801E-4490-B916-B6F363D279F7}"/>
                </a:ext>
              </a:extLst>
            </p:cNvPr>
            <p:cNvSpPr/>
            <p:nvPr/>
          </p:nvSpPr>
          <p:spPr>
            <a:xfrm>
              <a:off x="4065038" y="1533969"/>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r>
                <a:rPr lang="zh-TW" altLang="en-US" sz="2100" b="1" dirty="0">
                  <a:latin typeface="標楷體" panose="03000509000000000000" pitchFamily="65" charset="-120"/>
                  <a:ea typeface="標楷體" panose="03000509000000000000" pitchFamily="65" charset="-120"/>
                </a:rPr>
                <a:t> </a:t>
              </a:r>
              <a:r>
                <a:rPr lang="en-US" altLang="zh-TW" sz="2100" b="1" dirty="0">
                  <a:latin typeface="標楷體" panose="03000509000000000000" pitchFamily="65" charset="-120"/>
                  <a:ea typeface="標楷體" panose="03000509000000000000" pitchFamily="65" charset="-120"/>
                </a:rPr>
                <a:t>10.</a:t>
              </a:r>
              <a:r>
                <a:rPr lang="zh-TW" altLang="en-US" sz="2100" b="1" dirty="0">
                  <a:latin typeface="標楷體" panose="03000509000000000000" pitchFamily="65" charset="-120"/>
                  <a:ea typeface="標楷體" panose="03000509000000000000" pitchFamily="65" charset="-120"/>
                </a:rPr>
                <a:t>通知管理模組</a:t>
              </a:r>
            </a:p>
          </p:txBody>
        </p:sp>
        <p:sp>
          <p:nvSpPr>
            <p:cNvPr id="45" name="橢圓 44">
              <a:extLst>
                <a:ext uri="{FF2B5EF4-FFF2-40B4-BE49-F238E27FC236}">
                  <a16:creationId xmlns:a16="http://schemas.microsoft.com/office/drawing/2014/main" id="{BAB25473-50A5-44D0-911B-77A85264F135}"/>
                </a:ext>
              </a:extLst>
            </p:cNvPr>
            <p:cNvSpPr/>
            <p:nvPr/>
          </p:nvSpPr>
          <p:spPr>
            <a:xfrm>
              <a:off x="3983883" y="1637821"/>
              <a:ext cx="286826" cy="28682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100"/>
            </a:p>
          </p:txBody>
        </p:sp>
      </p:grpSp>
      <p:grpSp>
        <p:nvGrpSpPr>
          <p:cNvPr id="56" name="群組 55">
            <a:extLst>
              <a:ext uri="{FF2B5EF4-FFF2-40B4-BE49-F238E27FC236}">
                <a16:creationId xmlns:a16="http://schemas.microsoft.com/office/drawing/2014/main" id="{2D0F4E73-7E55-6E80-2E8D-F5CA50F2AFBB}"/>
              </a:ext>
            </a:extLst>
          </p:cNvPr>
          <p:cNvGrpSpPr/>
          <p:nvPr/>
        </p:nvGrpSpPr>
        <p:grpSpPr>
          <a:xfrm>
            <a:off x="242302" y="2197610"/>
            <a:ext cx="3657890" cy="461665"/>
            <a:chOff x="3983883" y="4858935"/>
            <a:chExt cx="3657890" cy="461665"/>
          </a:xfrm>
        </p:grpSpPr>
        <p:sp>
          <p:nvSpPr>
            <p:cNvPr id="16" name="矩形: 圓角 15">
              <a:extLst>
                <a:ext uri="{FF2B5EF4-FFF2-40B4-BE49-F238E27FC236}">
                  <a16:creationId xmlns:a16="http://schemas.microsoft.com/office/drawing/2014/main" id="{E0B3EB76-7847-406B-934C-0046DD91304F}"/>
                </a:ext>
              </a:extLst>
            </p:cNvPr>
            <p:cNvSpPr/>
            <p:nvPr/>
          </p:nvSpPr>
          <p:spPr>
            <a:xfrm>
              <a:off x="4065038" y="4858935"/>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r>
                <a:rPr lang="zh-TW" altLang="en-US" sz="2100" b="1" dirty="0">
                  <a:latin typeface="標楷體" panose="03000509000000000000" pitchFamily="65" charset="-120"/>
                  <a:ea typeface="標楷體" panose="03000509000000000000" pitchFamily="65" charset="-120"/>
                </a:rPr>
                <a:t> </a:t>
              </a:r>
              <a:r>
                <a:rPr lang="en-US" altLang="zh-TW" sz="2100" b="1" dirty="0">
                  <a:latin typeface="標楷體" panose="03000509000000000000" pitchFamily="65" charset="-120"/>
                  <a:ea typeface="標楷體" panose="03000509000000000000" pitchFamily="65" charset="-120"/>
                </a:rPr>
                <a:t>2.</a:t>
              </a:r>
              <a:r>
                <a:rPr lang="zh-TW" altLang="en-US" sz="2100" b="1" dirty="0">
                  <a:latin typeface="標楷體" panose="03000509000000000000" pitchFamily="65" charset="-120"/>
                  <a:ea typeface="標楷體" panose="03000509000000000000" pitchFamily="65" charset="-120"/>
                </a:rPr>
                <a:t>權限</a:t>
              </a:r>
              <a:r>
                <a:rPr lang="en-US" altLang="zh-TW" sz="2100" b="1" dirty="0">
                  <a:latin typeface="標楷體" panose="03000509000000000000" pitchFamily="65" charset="-120"/>
                  <a:ea typeface="標楷體" panose="03000509000000000000" pitchFamily="65" charset="-120"/>
                </a:rPr>
                <a:t>/</a:t>
              </a:r>
              <a:r>
                <a:rPr lang="zh-TW" altLang="en-US" sz="2100" b="1" dirty="0">
                  <a:latin typeface="標楷體" panose="03000509000000000000" pitchFamily="65" charset="-120"/>
                  <a:ea typeface="標楷體" panose="03000509000000000000" pitchFamily="65" charset="-120"/>
                </a:rPr>
                <a:t>帳號管理模組</a:t>
              </a:r>
            </a:p>
          </p:txBody>
        </p:sp>
        <p:sp>
          <p:nvSpPr>
            <p:cNvPr id="46" name="橢圓 45">
              <a:extLst>
                <a:ext uri="{FF2B5EF4-FFF2-40B4-BE49-F238E27FC236}">
                  <a16:creationId xmlns:a16="http://schemas.microsoft.com/office/drawing/2014/main" id="{BC182D27-98D4-4FBB-9E09-A6D1E71E55E2}"/>
                </a:ext>
              </a:extLst>
            </p:cNvPr>
            <p:cNvSpPr/>
            <p:nvPr/>
          </p:nvSpPr>
          <p:spPr>
            <a:xfrm>
              <a:off x="3983883" y="4953045"/>
              <a:ext cx="286826" cy="28682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100"/>
            </a:p>
          </p:txBody>
        </p:sp>
      </p:grpSp>
      <p:sp>
        <p:nvSpPr>
          <p:cNvPr id="57" name="文字方塊 56">
            <a:extLst>
              <a:ext uri="{FF2B5EF4-FFF2-40B4-BE49-F238E27FC236}">
                <a16:creationId xmlns:a16="http://schemas.microsoft.com/office/drawing/2014/main" id="{0FD9C37A-0047-69C6-774C-7811ED7FF573}"/>
              </a:ext>
            </a:extLst>
          </p:cNvPr>
          <p:cNvSpPr txBox="1"/>
          <p:nvPr/>
        </p:nvSpPr>
        <p:spPr>
          <a:xfrm>
            <a:off x="2874891" y="3042678"/>
            <a:ext cx="1075405" cy="307777"/>
          </a:xfrm>
          <a:prstGeom prst="rect">
            <a:avLst/>
          </a:prstGeom>
          <a:noFill/>
        </p:spPr>
        <p:txBody>
          <a:bodyPr wrap="square" rtlCol="0">
            <a:spAutoFit/>
          </a:bodyPr>
          <a:lstStyle/>
          <a:p>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含出版品</a:t>
            </a:r>
          </a:p>
        </p:txBody>
      </p:sp>
    </p:spTree>
    <p:extLst>
      <p:ext uri="{BB962C8B-B14F-4D97-AF65-F5344CB8AC3E}">
        <p14:creationId xmlns:p14="http://schemas.microsoft.com/office/powerpoint/2010/main" val="2612213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F39A-F376-49AF-67C4-807703848B2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93C2EF7-40C2-5701-1739-C42C8212D515}"/>
              </a:ext>
            </a:extLst>
          </p:cNvPr>
          <p:cNvSpPr>
            <a:spLocks noGrp="1"/>
          </p:cNvSpPr>
          <p:nvPr>
            <p:ph type="title"/>
          </p:nvPr>
        </p:nvSpPr>
        <p:spPr/>
        <p:txBody>
          <a:bodyPr>
            <a:normAutofit fontScale="90000"/>
          </a:bodyPr>
          <a:lstStyle/>
          <a:p>
            <a:r>
              <a:rPr lang="zh-TW" altLang="en-US" sz="5400" b="1" dirty="0">
                <a:latin typeface="標楷體" panose="03000509000000000000" pitchFamily="65" charset="-120"/>
                <a:ea typeface="標楷體" panose="03000509000000000000" pitchFamily="65" charset="-120"/>
              </a:rPr>
              <a:t>貳</a:t>
            </a:r>
            <a:r>
              <a:rPr lang="en-US" altLang="zh-TW" sz="5400" b="1" dirty="0">
                <a:latin typeface="標楷體" panose="03000509000000000000" pitchFamily="65" charset="-120"/>
                <a:ea typeface="標楷體" panose="03000509000000000000" pitchFamily="65" charset="-120"/>
              </a:rPr>
              <a:t>､</a:t>
            </a:r>
            <a:r>
              <a:rPr lang="zh-TW" altLang="en-US" sz="5400" b="1" dirty="0">
                <a:latin typeface="標楷體" panose="03000509000000000000" pitchFamily="65" charset="-120"/>
                <a:ea typeface="標楷體" panose="03000509000000000000" pitchFamily="65" charset="-120"/>
              </a:rPr>
              <a:t>功能規格</a:t>
            </a:r>
            <a:r>
              <a:rPr lang="zh-TW" altLang="en-US" sz="5400" dirty="0">
                <a:latin typeface="標楷體" panose="03000509000000000000" pitchFamily="65" charset="-120"/>
                <a:ea typeface="標楷體" panose="03000509000000000000" pitchFamily="65" charset="-120"/>
              </a:rPr>
              <a:t>彙總</a:t>
            </a:r>
            <a:endParaRPr lang="zh-TW" altLang="en-US" sz="5400" b="1" dirty="0"/>
          </a:p>
        </p:txBody>
      </p:sp>
      <p:sp>
        <p:nvSpPr>
          <p:cNvPr id="5" name="投影片編號版面配置區 4">
            <a:extLst>
              <a:ext uri="{FF2B5EF4-FFF2-40B4-BE49-F238E27FC236}">
                <a16:creationId xmlns:a16="http://schemas.microsoft.com/office/drawing/2014/main" id="{FA096B68-2A52-8F5C-0F7B-FF587BFB2B1D}"/>
              </a:ext>
            </a:extLst>
          </p:cNvPr>
          <p:cNvSpPr>
            <a:spLocks noGrp="1"/>
          </p:cNvSpPr>
          <p:nvPr>
            <p:ph type="sldNum" sz="quarter" idx="12"/>
          </p:nvPr>
        </p:nvSpPr>
        <p:spPr/>
        <p:txBody>
          <a:bodyPr/>
          <a:lstStyle/>
          <a:p>
            <a:fld id="{181775EB-602A-4E19-9A30-BA4BDD1A3E8E}" type="slidenum">
              <a:rPr lang="zh-TW" altLang="en-US" smtClean="0"/>
              <a:t>7</a:t>
            </a:fld>
            <a:endParaRPr lang="zh-TW" altLang="en-US"/>
          </a:p>
        </p:txBody>
      </p:sp>
      <p:graphicFrame>
        <p:nvGraphicFramePr>
          <p:cNvPr id="8" name="表格 7">
            <a:extLst>
              <a:ext uri="{FF2B5EF4-FFF2-40B4-BE49-F238E27FC236}">
                <a16:creationId xmlns:a16="http://schemas.microsoft.com/office/drawing/2014/main" id="{E7DF1B59-E3D6-0369-C52D-D9212DBD3B58}"/>
              </a:ext>
            </a:extLst>
          </p:cNvPr>
          <p:cNvGraphicFramePr>
            <a:graphicFrameLocks noGrp="1"/>
          </p:cNvGraphicFramePr>
          <p:nvPr/>
        </p:nvGraphicFramePr>
        <p:xfrm>
          <a:off x="322146" y="1626633"/>
          <a:ext cx="5431883" cy="4648200"/>
        </p:xfrm>
        <a:graphic>
          <a:graphicData uri="http://schemas.openxmlformats.org/drawingml/2006/table">
            <a:tbl>
              <a:tblPr firstRow="1" bandRow="1">
                <a:tableStyleId>{21E4AEA4-8DFA-4A89-87EB-49C32662AFE0}</a:tableStyleId>
              </a:tblPr>
              <a:tblGrid>
                <a:gridCol w="1335669">
                  <a:extLst>
                    <a:ext uri="{9D8B030D-6E8A-4147-A177-3AD203B41FA5}">
                      <a16:colId xmlns:a16="http://schemas.microsoft.com/office/drawing/2014/main" val="1176964648"/>
                    </a:ext>
                  </a:extLst>
                </a:gridCol>
                <a:gridCol w="4096214">
                  <a:extLst>
                    <a:ext uri="{9D8B030D-6E8A-4147-A177-3AD203B41FA5}">
                      <a16:colId xmlns:a16="http://schemas.microsoft.com/office/drawing/2014/main" val="1761002868"/>
                    </a:ext>
                  </a:extLst>
                </a:gridCol>
              </a:tblGrid>
              <a:tr h="370840">
                <a:tc>
                  <a:txBody>
                    <a:bodyPr/>
                    <a:lstStyle/>
                    <a:p>
                      <a:endParaRPr lang="zh-TW" altLang="en-US" sz="1600" b="1" dirty="0">
                        <a:solidFill>
                          <a:schemeClr val="tx1"/>
                        </a:solidFill>
                        <a:latin typeface="標楷體" panose="03000509000000000000" pitchFamily="65" charset="-120"/>
                        <a:ea typeface="標楷體" panose="03000509000000000000" pitchFamily="65" charset="-120"/>
                      </a:endParaRPr>
                    </a:p>
                  </a:txBody>
                  <a:tcPr/>
                </a:tc>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說明</a:t>
                      </a:r>
                    </a:p>
                  </a:txBody>
                  <a:tcPr/>
                </a:tc>
                <a:extLst>
                  <a:ext uri="{0D108BD9-81ED-4DB2-BD59-A6C34878D82A}">
                    <a16:rowId xmlns:a16="http://schemas.microsoft.com/office/drawing/2014/main" val="2472903476"/>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核心功能</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管理講師檔案與課程模組串接</a:t>
                      </a:r>
                    </a:p>
                  </a:txBody>
                  <a:tcPr/>
                </a:tc>
                <a:extLst>
                  <a:ext uri="{0D108BD9-81ED-4DB2-BD59-A6C34878D82A}">
                    <a16:rowId xmlns:a16="http://schemas.microsoft.com/office/drawing/2014/main" val="1995450423"/>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細項功能</a:t>
                      </a:r>
                    </a:p>
                  </a:txBody>
                  <a:tcPr anchor="ctr"/>
                </a:tc>
                <a:tc>
                  <a:txBody>
                    <a:bodyPr/>
                    <a:lstStyle/>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講師基本資料維護</a:t>
                      </a:r>
                      <a:r>
                        <a:rPr lang="en-US" altLang="zh-TW" sz="1600" b="1" dirty="0">
                          <a:solidFill>
                            <a:schemeClr val="tx1"/>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姓名、學歷、現職、專長、身分證號、聯絡資訊等</a:t>
                      </a:r>
                      <a:r>
                        <a:rPr lang="en-US" altLang="zh-TW" sz="1600" b="1" dirty="0">
                          <a:solidFill>
                            <a:schemeClr val="tx1"/>
                          </a:solidFill>
                          <a:latin typeface="標楷體" panose="03000509000000000000" pitchFamily="65" charset="-120"/>
                          <a:ea typeface="標楷體" panose="03000509000000000000" pitchFamily="65" charset="-120"/>
                        </a:rPr>
                        <a:t>)</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可授課條件設定</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講師酬勞單製作</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歷史授課紀錄查詢</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講師歷次滿意度調查結果</a:t>
                      </a:r>
                      <a:endParaRPr lang="en-US" altLang="zh-TW" sz="1600" b="1" dirty="0">
                        <a:solidFill>
                          <a:schemeClr val="tx1"/>
                        </a:solidFill>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條件式搜尋功能</a:t>
                      </a:r>
                    </a:p>
                  </a:txBody>
                  <a:tcPr/>
                </a:tc>
                <a:extLst>
                  <a:ext uri="{0D108BD9-81ED-4DB2-BD59-A6C34878D82A}">
                    <a16:rowId xmlns:a16="http://schemas.microsoft.com/office/drawing/2014/main" val="1614775307"/>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現況問題</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無</a:t>
                      </a:r>
                    </a:p>
                  </a:txBody>
                  <a:tcPr/>
                </a:tc>
                <a:extLst>
                  <a:ext uri="{0D108BD9-81ED-4DB2-BD59-A6C34878D82A}">
                    <a16:rowId xmlns:a16="http://schemas.microsoft.com/office/drawing/2014/main" val="278530565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新增需求</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無</a:t>
                      </a:r>
                    </a:p>
                  </a:txBody>
                  <a:tcPr/>
                </a:tc>
                <a:extLst>
                  <a:ext uri="{0D108BD9-81ED-4DB2-BD59-A6C34878D82A}">
                    <a16:rowId xmlns:a16="http://schemas.microsoft.com/office/drawing/2014/main" val="3311628388"/>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前端功能</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連結</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無</a:t>
                      </a:r>
                    </a:p>
                  </a:txBody>
                  <a:tcPr/>
                </a:tc>
                <a:extLst>
                  <a:ext uri="{0D108BD9-81ED-4DB2-BD59-A6C34878D82A}">
                    <a16:rowId xmlns:a16="http://schemas.microsoft.com/office/drawing/2014/main" val="14727436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前置作業</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須先確立個資加密</a:t>
                      </a:r>
                      <a:r>
                        <a:rPr lang="en-US" altLang="zh-TW" sz="1600" b="1" dirty="0">
                          <a:solidFill>
                            <a:schemeClr val="tx1"/>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隱蔽方式</a:t>
                      </a:r>
                    </a:p>
                  </a:txBody>
                  <a:tcPr/>
                </a:tc>
                <a:extLst>
                  <a:ext uri="{0D108BD9-81ED-4DB2-BD59-A6C34878D82A}">
                    <a16:rowId xmlns:a16="http://schemas.microsoft.com/office/drawing/2014/main" val="3360767516"/>
                  </a:ext>
                </a:extLst>
              </a:tr>
            </a:tbl>
          </a:graphicData>
        </a:graphic>
      </p:graphicFrame>
      <p:sp>
        <p:nvSpPr>
          <p:cNvPr id="12" name="矩形: 圓角 11">
            <a:extLst>
              <a:ext uri="{FF2B5EF4-FFF2-40B4-BE49-F238E27FC236}">
                <a16:creationId xmlns:a16="http://schemas.microsoft.com/office/drawing/2014/main" id="{1D508F5A-FF73-96C1-8958-8C3DB10A8C8D}"/>
              </a:ext>
            </a:extLst>
          </p:cNvPr>
          <p:cNvSpPr/>
          <p:nvPr/>
        </p:nvSpPr>
        <p:spPr>
          <a:xfrm>
            <a:off x="322146" y="1073023"/>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TW" sz="2400" b="1" dirty="0">
                <a:latin typeface="標楷體" panose="03000509000000000000" pitchFamily="65" charset="-120"/>
                <a:ea typeface="標楷體" panose="03000509000000000000" pitchFamily="65" charset="-120"/>
              </a:rPr>
              <a:t>1.</a:t>
            </a:r>
            <a:r>
              <a:rPr lang="zh-TW" altLang="en-US" sz="2400" b="1" dirty="0">
                <a:latin typeface="標楷體" panose="03000509000000000000" pitchFamily="65" charset="-120"/>
                <a:ea typeface="標楷體" panose="03000509000000000000" pitchFamily="65" charset="-120"/>
              </a:rPr>
              <a:t>講師管理模組</a:t>
            </a:r>
          </a:p>
        </p:txBody>
      </p:sp>
      <p:sp>
        <p:nvSpPr>
          <p:cNvPr id="13" name="矩形: 圓角 12">
            <a:extLst>
              <a:ext uri="{FF2B5EF4-FFF2-40B4-BE49-F238E27FC236}">
                <a16:creationId xmlns:a16="http://schemas.microsoft.com/office/drawing/2014/main" id="{954BB77F-B1D4-7DEF-2278-3898A1BFB687}"/>
              </a:ext>
            </a:extLst>
          </p:cNvPr>
          <p:cNvSpPr/>
          <p:nvPr/>
        </p:nvSpPr>
        <p:spPr>
          <a:xfrm>
            <a:off x="6336370" y="1073023"/>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TW" sz="2400" b="1" dirty="0">
                <a:latin typeface="標楷體" panose="03000509000000000000" pitchFamily="65" charset="-120"/>
                <a:ea typeface="標楷體" panose="03000509000000000000" pitchFamily="65" charset="-120"/>
              </a:rPr>
              <a:t>2.</a:t>
            </a:r>
            <a:r>
              <a:rPr lang="zh-TW" altLang="en-US" sz="2400" b="1" dirty="0">
                <a:latin typeface="標楷體" panose="03000509000000000000" pitchFamily="65" charset="-120"/>
                <a:ea typeface="標楷體" panose="03000509000000000000" pitchFamily="65" charset="-120"/>
              </a:rPr>
              <a:t>權限</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帳號管理模組</a:t>
            </a:r>
          </a:p>
        </p:txBody>
      </p:sp>
      <p:graphicFrame>
        <p:nvGraphicFramePr>
          <p:cNvPr id="14" name="表格 13">
            <a:extLst>
              <a:ext uri="{FF2B5EF4-FFF2-40B4-BE49-F238E27FC236}">
                <a16:creationId xmlns:a16="http://schemas.microsoft.com/office/drawing/2014/main" id="{FF890B2F-C8A6-A777-F3A7-B07A470EF55B}"/>
              </a:ext>
            </a:extLst>
          </p:cNvPr>
          <p:cNvGraphicFramePr>
            <a:graphicFrameLocks noGrp="1"/>
          </p:cNvGraphicFramePr>
          <p:nvPr/>
        </p:nvGraphicFramePr>
        <p:xfrm>
          <a:off x="6336370" y="1626633"/>
          <a:ext cx="5431883" cy="5100320"/>
        </p:xfrm>
        <a:graphic>
          <a:graphicData uri="http://schemas.openxmlformats.org/drawingml/2006/table">
            <a:tbl>
              <a:tblPr firstRow="1" bandRow="1">
                <a:tableStyleId>{21E4AEA4-8DFA-4A89-87EB-49C32662AFE0}</a:tableStyleId>
              </a:tblPr>
              <a:tblGrid>
                <a:gridCol w="1335669">
                  <a:extLst>
                    <a:ext uri="{9D8B030D-6E8A-4147-A177-3AD203B41FA5}">
                      <a16:colId xmlns:a16="http://schemas.microsoft.com/office/drawing/2014/main" val="1176964648"/>
                    </a:ext>
                  </a:extLst>
                </a:gridCol>
                <a:gridCol w="4096214">
                  <a:extLst>
                    <a:ext uri="{9D8B030D-6E8A-4147-A177-3AD203B41FA5}">
                      <a16:colId xmlns:a16="http://schemas.microsoft.com/office/drawing/2014/main" val="1761002868"/>
                    </a:ext>
                  </a:extLst>
                </a:gridCol>
              </a:tblGrid>
              <a:tr h="370840">
                <a:tc>
                  <a:txBody>
                    <a:bodyPr/>
                    <a:lstStyle/>
                    <a:p>
                      <a:endParaRPr lang="zh-TW" altLang="en-US" sz="1600" b="1" dirty="0">
                        <a:solidFill>
                          <a:schemeClr val="tx1"/>
                        </a:solidFill>
                        <a:latin typeface="標楷體" panose="03000509000000000000" pitchFamily="65" charset="-120"/>
                        <a:ea typeface="標楷體" panose="03000509000000000000" pitchFamily="65" charset="-120"/>
                      </a:endParaRPr>
                    </a:p>
                  </a:txBody>
                  <a:tcPr/>
                </a:tc>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說明</a:t>
                      </a:r>
                    </a:p>
                  </a:txBody>
                  <a:tcPr/>
                </a:tc>
                <a:extLst>
                  <a:ext uri="{0D108BD9-81ED-4DB2-BD59-A6C34878D82A}">
                    <a16:rowId xmlns:a16="http://schemas.microsoft.com/office/drawing/2014/main" val="2472903476"/>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核心功能</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管理者及使用者權限設定及帳號管理</a:t>
                      </a:r>
                    </a:p>
                  </a:txBody>
                  <a:tcPr anchor="ctr"/>
                </a:tc>
                <a:extLst>
                  <a:ext uri="{0D108BD9-81ED-4DB2-BD59-A6C34878D82A}">
                    <a16:rowId xmlns:a16="http://schemas.microsoft.com/office/drawing/2014/main" val="1995450423"/>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細項功能</a:t>
                      </a:r>
                    </a:p>
                  </a:txBody>
                  <a:tcPr anchor="ctr"/>
                </a:tc>
                <a:tc>
                  <a:txBody>
                    <a:bodyPr/>
                    <a:lstStyle/>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建立多層帳號群組</a:t>
                      </a:r>
                      <a:r>
                        <a:rPr lang="en-US" altLang="zh-TW" sz="1600" b="1" dirty="0">
                          <a:solidFill>
                            <a:schemeClr val="tx1"/>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學員、管理者、課程承辦人、審核者等</a:t>
                      </a:r>
                      <a:r>
                        <a:rPr lang="en-US" altLang="zh-TW" sz="1600" b="1" dirty="0">
                          <a:solidFill>
                            <a:schemeClr val="tx1"/>
                          </a:solidFill>
                          <a:latin typeface="標楷體" panose="03000509000000000000" pitchFamily="65" charset="-120"/>
                          <a:ea typeface="標楷體" panose="03000509000000000000" pitchFamily="65" charset="-120"/>
                        </a:rPr>
                        <a:t>)</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設定每個模組之讀寫權限</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登入記錄與操作日誌</a:t>
                      </a: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個人與企業帳號註冊管理</a:t>
                      </a:r>
                      <a:endParaRPr lang="en-US" altLang="zh-TW" sz="1600" b="1" dirty="0">
                        <a:solidFill>
                          <a:schemeClr val="tx1"/>
                        </a:solidFill>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忘記帳號</a:t>
                      </a:r>
                      <a:r>
                        <a:rPr lang="en-US" altLang="zh-TW" sz="1600" b="1" dirty="0">
                          <a:solidFill>
                            <a:schemeClr val="tx1"/>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密碼提示、補發、修改及個人與企業資訊修改功能</a:t>
                      </a:r>
                      <a:endParaRPr lang="en-US" altLang="zh-TW" sz="1600" b="1" dirty="0">
                        <a:solidFill>
                          <a:schemeClr val="tx1"/>
                        </a:solidFill>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sz="1600" b="1" dirty="0">
                          <a:solidFill>
                            <a:schemeClr val="tx1"/>
                          </a:solidFill>
                          <a:latin typeface="標楷體" panose="03000509000000000000" pitchFamily="65" charset="-120"/>
                          <a:ea typeface="標楷體" panose="03000509000000000000" pitchFamily="65" charset="-120"/>
                        </a:rPr>
                        <a:t>企業帳號綁定</a:t>
                      </a:r>
                      <a:r>
                        <a:rPr lang="en-US" altLang="zh-TW" sz="1600" b="1" dirty="0">
                          <a:solidFill>
                            <a:schemeClr val="tx1"/>
                          </a:solidFill>
                          <a:latin typeface="標楷體" panose="03000509000000000000" pitchFamily="65" charset="-120"/>
                          <a:ea typeface="標楷體" panose="03000509000000000000" pitchFamily="65" charset="-120"/>
                        </a:rPr>
                        <a:t>EMA</a:t>
                      </a:r>
                      <a:r>
                        <a:rPr lang="zh-TW" altLang="en-US" sz="1600" b="1" dirty="0">
                          <a:solidFill>
                            <a:schemeClr val="tx1"/>
                          </a:solidFill>
                          <a:latin typeface="標楷體" panose="03000509000000000000" pitchFamily="65" charset="-120"/>
                          <a:ea typeface="標楷體" panose="03000509000000000000" pitchFamily="65" charset="-120"/>
                        </a:rPr>
                        <a:t>會員</a:t>
                      </a:r>
                    </a:p>
                  </a:txBody>
                  <a:tcPr anchor="ctr"/>
                </a:tc>
                <a:extLst>
                  <a:ext uri="{0D108BD9-81ED-4DB2-BD59-A6C34878D82A}">
                    <a16:rowId xmlns:a16="http://schemas.microsoft.com/office/drawing/2014/main" val="1614775307"/>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現況問題</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19</a:t>
                      </a:r>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21</a:t>
                      </a: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278530565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新增需求</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25</a:t>
                      </a: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3311628388"/>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前端功能</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連結</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註冊</a:t>
                      </a:r>
                      <a:r>
                        <a:rPr lang="en-US" altLang="zh-TW" sz="1600" b="1" dirty="0">
                          <a:solidFill>
                            <a:schemeClr val="tx1"/>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登入功能</a:t>
                      </a:r>
                    </a:p>
                  </a:txBody>
                  <a:tcPr anchor="ctr"/>
                </a:tc>
                <a:extLst>
                  <a:ext uri="{0D108BD9-81ED-4DB2-BD59-A6C34878D82A}">
                    <a16:rowId xmlns:a16="http://schemas.microsoft.com/office/drawing/2014/main" val="14727436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前置作業</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600" b="1" dirty="0">
                          <a:solidFill>
                            <a:schemeClr val="tx1"/>
                          </a:solidFill>
                          <a:latin typeface="標楷體" panose="03000509000000000000" pitchFamily="65" charset="-120"/>
                          <a:ea typeface="標楷體" panose="03000509000000000000" pitchFamily="65" charset="-120"/>
                        </a:rPr>
                        <a:t>1.</a:t>
                      </a:r>
                      <a:r>
                        <a:rPr lang="zh-TW" altLang="en-US" sz="1600" b="1" dirty="0">
                          <a:solidFill>
                            <a:schemeClr val="tx1"/>
                          </a:solidFill>
                          <a:latin typeface="標楷體" panose="03000509000000000000" pitchFamily="65" charset="-120"/>
                          <a:ea typeface="標楷體" panose="03000509000000000000" pitchFamily="65" charset="-120"/>
                        </a:rPr>
                        <a:t>須先確立個資加密</a:t>
                      </a:r>
                      <a:r>
                        <a:rPr lang="en-US" altLang="zh-TW" sz="1600" b="1" dirty="0">
                          <a:solidFill>
                            <a:schemeClr val="tx1"/>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隱蔽方式</a:t>
                      </a:r>
                      <a:endParaRPr lang="en-US" altLang="zh-TW" sz="1600" b="1" dirty="0">
                        <a:solidFill>
                          <a:schemeClr val="tx1"/>
                        </a:solidFill>
                        <a:latin typeface="標楷體" panose="03000509000000000000" pitchFamily="65" charset="-120"/>
                        <a:ea typeface="標楷體" panose="03000509000000000000" pitchFamily="65" charset="-12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600" b="1" dirty="0">
                          <a:solidFill>
                            <a:schemeClr val="tx1"/>
                          </a:solidFill>
                          <a:latin typeface="標楷體" panose="03000509000000000000" pitchFamily="65" charset="-120"/>
                          <a:ea typeface="標楷體" panose="03000509000000000000" pitchFamily="65" charset="-120"/>
                        </a:rPr>
                        <a:t>2.</a:t>
                      </a:r>
                      <a:r>
                        <a:rPr lang="zh-TW" altLang="en-US" sz="1600" b="1" dirty="0">
                          <a:solidFill>
                            <a:schemeClr val="tx1"/>
                          </a:solidFill>
                          <a:latin typeface="標楷體" panose="03000509000000000000" pitchFamily="65" charset="-120"/>
                          <a:ea typeface="標楷體" panose="03000509000000000000" pitchFamily="65" charset="-120"/>
                        </a:rPr>
                        <a:t>須先定義各類使用者角色及權限</a:t>
                      </a:r>
                    </a:p>
                  </a:txBody>
                  <a:tcPr/>
                </a:tc>
                <a:extLst>
                  <a:ext uri="{0D108BD9-81ED-4DB2-BD59-A6C34878D82A}">
                    <a16:rowId xmlns:a16="http://schemas.microsoft.com/office/drawing/2014/main" val="3360767516"/>
                  </a:ext>
                </a:extLst>
              </a:tr>
            </a:tbl>
          </a:graphicData>
        </a:graphic>
      </p:graphicFrame>
    </p:spTree>
    <p:extLst>
      <p:ext uri="{BB962C8B-B14F-4D97-AF65-F5344CB8AC3E}">
        <p14:creationId xmlns:p14="http://schemas.microsoft.com/office/powerpoint/2010/main" val="1510605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73B03-BBDD-140E-C2E5-87D416E9D42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F4CF1EE-00DB-0C73-0C08-94D5F35F08B4}"/>
              </a:ext>
            </a:extLst>
          </p:cNvPr>
          <p:cNvSpPr>
            <a:spLocks noGrp="1"/>
          </p:cNvSpPr>
          <p:nvPr>
            <p:ph type="title"/>
          </p:nvPr>
        </p:nvSpPr>
        <p:spPr/>
        <p:txBody>
          <a:bodyPr>
            <a:normAutofit fontScale="90000"/>
          </a:bodyPr>
          <a:lstStyle/>
          <a:p>
            <a:r>
              <a:rPr lang="zh-TW" altLang="en-US" sz="5400" b="1" dirty="0">
                <a:latin typeface="標楷體" panose="03000509000000000000" pitchFamily="65" charset="-120"/>
                <a:ea typeface="標楷體" panose="03000509000000000000" pitchFamily="65" charset="-120"/>
              </a:rPr>
              <a:t>貳</a:t>
            </a:r>
            <a:r>
              <a:rPr lang="en-US" altLang="zh-TW" sz="5400" b="1" dirty="0">
                <a:latin typeface="標楷體" panose="03000509000000000000" pitchFamily="65" charset="-120"/>
                <a:ea typeface="標楷體" panose="03000509000000000000" pitchFamily="65" charset="-120"/>
              </a:rPr>
              <a:t>､</a:t>
            </a:r>
            <a:r>
              <a:rPr lang="zh-TW" altLang="en-US" sz="5400" b="1" dirty="0">
                <a:latin typeface="標楷體" panose="03000509000000000000" pitchFamily="65" charset="-120"/>
                <a:ea typeface="標楷體" panose="03000509000000000000" pitchFamily="65" charset="-120"/>
              </a:rPr>
              <a:t>功能規格</a:t>
            </a:r>
            <a:r>
              <a:rPr lang="zh-TW" altLang="en-US" sz="5400" dirty="0">
                <a:latin typeface="標楷體" panose="03000509000000000000" pitchFamily="65" charset="-120"/>
                <a:ea typeface="標楷體" panose="03000509000000000000" pitchFamily="65" charset="-120"/>
              </a:rPr>
              <a:t>彙總</a:t>
            </a:r>
            <a:endParaRPr lang="zh-TW" altLang="en-US" sz="5400" b="1" dirty="0"/>
          </a:p>
        </p:txBody>
      </p:sp>
      <p:sp>
        <p:nvSpPr>
          <p:cNvPr id="5" name="投影片編號版面配置區 4">
            <a:extLst>
              <a:ext uri="{FF2B5EF4-FFF2-40B4-BE49-F238E27FC236}">
                <a16:creationId xmlns:a16="http://schemas.microsoft.com/office/drawing/2014/main" id="{EB84A3DA-37BF-5E35-FB8A-1E94DEBA8766}"/>
              </a:ext>
            </a:extLst>
          </p:cNvPr>
          <p:cNvSpPr>
            <a:spLocks noGrp="1"/>
          </p:cNvSpPr>
          <p:nvPr>
            <p:ph type="sldNum" sz="quarter" idx="12"/>
          </p:nvPr>
        </p:nvSpPr>
        <p:spPr/>
        <p:txBody>
          <a:bodyPr/>
          <a:lstStyle/>
          <a:p>
            <a:fld id="{181775EB-602A-4E19-9A30-BA4BDD1A3E8E}" type="slidenum">
              <a:rPr lang="zh-TW" altLang="en-US" smtClean="0"/>
              <a:t>8</a:t>
            </a:fld>
            <a:endParaRPr lang="zh-TW" altLang="en-US"/>
          </a:p>
        </p:txBody>
      </p:sp>
      <p:graphicFrame>
        <p:nvGraphicFramePr>
          <p:cNvPr id="8" name="表格 7">
            <a:extLst>
              <a:ext uri="{FF2B5EF4-FFF2-40B4-BE49-F238E27FC236}">
                <a16:creationId xmlns:a16="http://schemas.microsoft.com/office/drawing/2014/main" id="{F36D43A7-71FB-CA4C-6EE4-C72FE79F8299}"/>
              </a:ext>
            </a:extLst>
          </p:cNvPr>
          <p:cNvGraphicFramePr>
            <a:graphicFrameLocks noGrp="1"/>
          </p:cNvGraphicFramePr>
          <p:nvPr/>
        </p:nvGraphicFramePr>
        <p:xfrm>
          <a:off x="322146" y="1626633"/>
          <a:ext cx="5431883" cy="5222240"/>
        </p:xfrm>
        <a:graphic>
          <a:graphicData uri="http://schemas.openxmlformats.org/drawingml/2006/table">
            <a:tbl>
              <a:tblPr firstRow="1" bandRow="1">
                <a:tableStyleId>{21E4AEA4-8DFA-4A89-87EB-49C32662AFE0}</a:tableStyleId>
              </a:tblPr>
              <a:tblGrid>
                <a:gridCol w="1335669">
                  <a:extLst>
                    <a:ext uri="{9D8B030D-6E8A-4147-A177-3AD203B41FA5}">
                      <a16:colId xmlns:a16="http://schemas.microsoft.com/office/drawing/2014/main" val="1176964648"/>
                    </a:ext>
                  </a:extLst>
                </a:gridCol>
                <a:gridCol w="4096214">
                  <a:extLst>
                    <a:ext uri="{9D8B030D-6E8A-4147-A177-3AD203B41FA5}">
                      <a16:colId xmlns:a16="http://schemas.microsoft.com/office/drawing/2014/main" val="1761002868"/>
                    </a:ext>
                  </a:extLst>
                </a:gridCol>
              </a:tblGrid>
              <a:tr h="370840">
                <a:tc>
                  <a:txBody>
                    <a:bodyPr/>
                    <a:lstStyle/>
                    <a:p>
                      <a:endParaRPr lang="zh-TW" altLang="en-US" sz="1600" b="1" dirty="0">
                        <a:solidFill>
                          <a:schemeClr val="tx1"/>
                        </a:solidFill>
                        <a:latin typeface="標楷體" panose="03000509000000000000" pitchFamily="65" charset="-120"/>
                        <a:ea typeface="標楷體" panose="03000509000000000000" pitchFamily="65" charset="-120"/>
                      </a:endParaRPr>
                    </a:p>
                  </a:txBody>
                  <a:tcPr/>
                </a:tc>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說明</a:t>
                      </a:r>
                    </a:p>
                  </a:txBody>
                  <a:tcPr/>
                </a:tc>
                <a:extLst>
                  <a:ext uri="{0D108BD9-81ED-4DB2-BD59-A6C34878D82A}">
                    <a16:rowId xmlns:a16="http://schemas.microsoft.com/office/drawing/2014/main" val="2472903476"/>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核心功能</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建立產品主檔，支援分類、時段、課程規劃</a:t>
                      </a:r>
                    </a:p>
                  </a:txBody>
                  <a:tcPr anchor="ctr"/>
                </a:tc>
                <a:extLst>
                  <a:ext uri="{0D108BD9-81ED-4DB2-BD59-A6C34878D82A}">
                    <a16:rowId xmlns:a16="http://schemas.microsoft.com/office/drawing/2014/main" val="1995450423"/>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細項功能</a:t>
                      </a:r>
                    </a:p>
                  </a:txBody>
                  <a:tcPr anchor="ctr"/>
                </a:tc>
                <a:tc>
                  <a:txBody>
                    <a:bodyPr/>
                    <a:lstStyle/>
                    <a:p>
                      <a:pPr marL="285750" indent="-285750">
                        <a:buFont typeface="Arial" panose="020B0604020202020204" pitchFamily="34" charset="0"/>
                        <a:buChar char="•"/>
                      </a:pPr>
                      <a:r>
                        <a:rPr lang="zh-TW" altLang="en-US" sz="1400" b="1" dirty="0">
                          <a:solidFill>
                            <a:srgbClr val="0000FF"/>
                          </a:solidFill>
                          <a:latin typeface="標楷體" panose="03000509000000000000" pitchFamily="65" charset="-120"/>
                          <a:ea typeface="標楷體" panose="03000509000000000000" pitchFamily="65" charset="-120"/>
                        </a:rPr>
                        <a:t>產品代碼</a:t>
                      </a:r>
                      <a:r>
                        <a:rPr lang="en-US" altLang="zh-TW" sz="1400" b="1" dirty="0">
                          <a:solidFill>
                            <a:srgbClr val="0000FF"/>
                          </a:solidFill>
                          <a:latin typeface="標楷體" panose="03000509000000000000" pitchFamily="65" charset="-120"/>
                          <a:ea typeface="標楷體" panose="03000509000000000000" pitchFamily="65" charset="-120"/>
                        </a:rPr>
                        <a:t>(</a:t>
                      </a:r>
                      <a:r>
                        <a:rPr lang="zh-TW" altLang="en-US" sz="1400" b="1" dirty="0">
                          <a:solidFill>
                            <a:srgbClr val="0000FF"/>
                          </a:solidFill>
                          <a:latin typeface="標楷體" panose="03000509000000000000" pitchFamily="65" charset="-120"/>
                          <a:ea typeface="標楷體" panose="03000509000000000000" pitchFamily="65" charset="-120"/>
                        </a:rPr>
                        <a:t>含課程與出版品</a:t>
                      </a:r>
                      <a:r>
                        <a:rPr lang="en-US" altLang="zh-TW" sz="1400" b="1" dirty="0">
                          <a:solidFill>
                            <a:srgbClr val="0000FF"/>
                          </a:solidFill>
                          <a:latin typeface="標楷體" panose="03000509000000000000" pitchFamily="65" charset="-120"/>
                          <a:ea typeface="標楷體" panose="03000509000000000000" pitchFamily="65" charset="-120"/>
                        </a:rPr>
                        <a:t>)</a:t>
                      </a:r>
                      <a:r>
                        <a:rPr lang="zh-TW" altLang="en-US" sz="1400" b="1" dirty="0">
                          <a:solidFill>
                            <a:schemeClr val="tx1"/>
                          </a:solidFill>
                          <a:latin typeface="標楷體" panose="03000509000000000000" pitchFamily="65" charset="-120"/>
                          <a:ea typeface="標楷體" panose="03000509000000000000" pitchFamily="65" charset="-120"/>
                        </a:rPr>
                        <a:t>、分類</a:t>
                      </a:r>
                      <a:r>
                        <a:rPr lang="en-US" altLang="zh-TW" sz="1400" b="1" dirty="0">
                          <a:solidFill>
                            <a:schemeClr val="tx1"/>
                          </a:solidFill>
                          <a:latin typeface="標楷體" panose="03000509000000000000" pitchFamily="65" charset="-120"/>
                          <a:ea typeface="標楷體" panose="03000509000000000000" pitchFamily="65" charset="-120"/>
                        </a:rPr>
                        <a:t>(</a:t>
                      </a:r>
                      <a:r>
                        <a:rPr lang="zh-TW" altLang="en-US" sz="1400" b="1" dirty="0">
                          <a:solidFill>
                            <a:schemeClr val="tx1"/>
                          </a:solidFill>
                          <a:latin typeface="標楷體" panose="03000509000000000000" pitchFamily="65" charset="-120"/>
                          <a:ea typeface="標楷體" panose="03000509000000000000" pitchFamily="65" charset="-120"/>
                        </a:rPr>
                        <a:t>職訓</a:t>
                      </a:r>
                      <a:r>
                        <a:rPr lang="en-US" altLang="zh-TW" sz="1400" b="1" dirty="0">
                          <a:solidFill>
                            <a:schemeClr val="tx1"/>
                          </a:solidFill>
                          <a:latin typeface="標楷體" panose="03000509000000000000" pitchFamily="65" charset="-120"/>
                          <a:ea typeface="標楷體" panose="03000509000000000000" pitchFamily="65" charset="-120"/>
                        </a:rPr>
                        <a:t>/</a:t>
                      </a:r>
                      <a:r>
                        <a:rPr lang="zh-TW" altLang="en-US" sz="1400" b="1" dirty="0">
                          <a:solidFill>
                            <a:schemeClr val="tx1"/>
                          </a:solidFill>
                          <a:latin typeface="標楷體" panose="03000509000000000000" pitchFamily="65" charset="-120"/>
                          <a:ea typeface="標楷體" panose="03000509000000000000" pitchFamily="65" charset="-120"/>
                        </a:rPr>
                        <a:t>綜訓、公開</a:t>
                      </a:r>
                      <a:r>
                        <a:rPr lang="en-US" altLang="zh-TW" sz="1400" b="1" dirty="0">
                          <a:solidFill>
                            <a:schemeClr val="tx1"/>
                          </a:solidFill>
                          <a:latin typeface="標楷體" panose="03000509000000000000" pitchFamily="65" charset="-120"/>
                          <a:ea typeface="標楷體" panose="03000509000000000000" pitchFamily="65" charset="-120"/>
                        </a:rPr>
                        <a:t>/</a:t>
                      </a:r>
                      <a:r>
                        <a:rPr lang="zh-TW" altLang="en-US" sz="1400" b="1" dirty="0">
                          <a:solidFill>
                            <a:schemeClr val="tx1"/>
                          </a:solidFill>
                          <a:latin typeface="標楷體" panose="03000509000000000000" pitchFamily="65" charset="-120"/>
                          <a:ea typeface="標楷體" panose="03000509000000000000" pitchFamily="65" charset="-120"/>
                        </a:rPr>
                        <a:t>內訓等</a:t>
                      </a:r>
                      <a:r>
                        <a:rPr lang="en-US" altLang="zh-TW" sz="1400" b="1" dirty="0">
                          <a:solidFill>
                            <a:schemeClr val="tx1"/>
                          </a:solidFill>
                          <a:latin typeface="標楷體" panose="03000509000000000000" pitchFamily="65" charset="-120"/>
                          <a:ea typeface="標楷體" panose="03000509000000000000" pitchFamily="65" charset="-120"/>
                        </a:rPr>
                        <a:t>)</a:t>
                      </a:r>
                      <a:r>
                        <a:rPr lang="zh-TW" altLang="en-US" sz="1400" b="1" dirty="0">
                          <a:solidFill>
                            <a:schemeClr val="tx1"/>
                          </a:solidFill>
                          <a:latin typeface="標楷體" panose="03000509000000000000" pitchFamily="65" charset="-120"/>
                          <a:ea typeface="標楷體" panose="03000509000000000000" pitchFamily="65" charset="-120"/>
                        </a:rPr>
                        <a:t>、大綱、時間、地點、報名模板、課程型態</a:t>
                      </a:r>
                      <a:r>
                        <a:rPr lang="en-US" altLang="zh-TW" sz="1400" b="1" dirty="0">
                          <a:solidFill>
                            <a:schemeClr val="tx1"/>
                          </a:solidFill>
                          <a:latin typeface="標楷體" panose="03000509000000000000" pitchFamily="65" charset="-120"/>
                          <a:ea typeface="標楷體" panose="03000509000000000000" pitchFamily="65" charset="-120"/>
                        </a:rPr>
                        <a:t>(</a:t>
                      </a:r>
                      <a:r>
                        <a:rPr lang="zh-TW" altLang="en-US" sz="1400" b="1" dirty="0">
                          <a:solidFill>
                            <a:schemeClr val="tx1"/>
                          </a:solidFill>
                          <a:latin typeface="標楷體" panose="03000509000000000000" pitchFamily="65" charset="-120"/>
                          <a:ea typeface="標楷體" panose="03000509000000000000" pitchFamily="65" charset="-120"/>
                        </a:rPr>
                        <a:t>實體、線上、混成</a:t>
                      </a:r>
                      <a:r>
                        <a:rPr lang="en-US" altLang="zh-TW" sz="1400" b="1" dirty="0">
                          <a:solidFill>
                            <a:schemeClr val="tx1"/>
                          </a:solidFill>
                          <a:latin typeface="標楷體" panose="03000509000000000000" pitchFamily="65" charset="-120"/>
                          <a:ea typeface="標楷體" panose="03000509000000000000" pitchFamily="65" charset="-120"/>
                        </a:rPr>
                        <a:t>)</a:t>
                      </a:r>
                      <a:r>
                        <a:rPr lang="zh-TW" altLang="en-US" sz="1400" b="1" dirty="0">
                          <a:solidFill>
                            <a:schemeClr val="tx1"/>
                          </a:solidFill>
                          <a:latin typeface="標楷體" panose="03000509000000000000" pitchFamily="65" charset="-120"/>
                          <a:ea typeface="標楷體" panose="03000509000000000000" pitchFamily="65" charset="-120"/>
                        </a:rPr>
                        <a:t>等輸入及管理</a:t>
                      </a:r>
                    </a:p>
                    <a:p>
                      <a:pPr marL="285750" indent="-285750">
                        <a:buFont typeface="Arial" panose="020B0604020202020204" pitchFamily="34" charset="0"/>
                        <a:buChar char="•"/>
                      </a:pPr>
                      <a:r>
                        <a:rPr lang="zh-TW" altLang="en-US" sz="1400" b="1" dirty="0">
                          <a:solidFill>
                            <a:schemeClr val="tx1"/>
                          </a:solidFill>
                          <a:latin typeface="標楷體" panose="03000509000000000000" pitchFamily="65" charset="-120"/>
                          <a:ea typeface="標楷體" panose="03000509000000000000" pitchFamily="65" charset="-120"/>
                        </a:rPr>
                        <a:t>課程示意圖</a:t>
                      </a:r>
                      <a:r>
                        <a:rPr lang="en-US" altLang="zh-TW" sz="1400" b="1" dirty="0">
                          <a:solidFill>
                            <a:schemeClr val="tx1"/>
                          </a:solidFill>
                          <a:latin typeface="標楷體" panose="03000509000000000000" pitchFamily="65" charset="-120"/>
                          <a:ea typeface="標楷體" panose="03000509000000000000" pitchFamily="65" charset="-120"/>
                        </a:rPr>
                        <a:t>AI</a:t>
                      </a:r>
                      <a:r>
                        <a:rPr lang="zh-TW" altLang="en-US" sz="1400" b="1" dirty="0">
                          <a:solidFill>
                            <a:schemeClr val="tx1"/>
                          </a:solidFill>
                          <a:latin typeface="標楷體" panose="03000509000000000000" pitchFamily="65" charset="-120"/>
                          <a:ea typeface="標楷體" panose="03000509000000000000" pitchFamily="65" charset="-120"/>
                        </a:rPr>
                        <a:t>生成或上傳</a:t>
                      </a:r>
                      <a:endParaRPr lang="en-US" altLang="zh-TW" sz="1400" b="1" dirty="0">
                        <a:solidFill>
                          <a:schemeClr val="tx1"/>
                        </a:solidFill>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sz="1400" b="1" dirty="0">
                          <a:solidFill>
                            <a:schemeClr val="tx1"/>
                          </a:solidFill>
                          <a:latin typeface="標楷體" panose="03000509000000000000" pitchFamily="65" charset="-120"/>
                          <a:ea typeface="標楷體" panose="03000509000000000000" pitchFamily="65" charset="-120"/>
                        </a:rPr>
                        <a:t>審核、上架狀態管理</a:t>
                      </a:r>
                    </a:p>
                    <a:p>
                      <a:pPr marL="285750" indent="-285750">
                        <a:buFont typeface="Arial" panose="020B0604020202020204" pitchFamily="34" charset="0"/>
                        <a:buChar char="•"/>
                      </a:pPr>
                      <a:r>
                        <a:rPr lang="zh-TW" altLang="en-US" sz="1400" b="1" dirty="0">
                          <a:solidFill>
                            <a:schemeClr val="tx1"/>
                          </a:solidFill>
                          <a:latin typeface="標楷體" panose="03000509000000000000" pitchFamily="65" charset="-120"/>
                          <a:ea typeface="標楷體" panose="03000509000000000000" pitchFamily="65" charset="-120"/>
                        </a:rPr>
                        <a:t>早鳥、折扣碼、優惠條件等設定</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400" b="1" dirty="0">
                          <a:solidFill>
                            <a:schemeClr val="tx1"/>
                          </a:solidFill>
                          <a:latin typeface="標楷體" panose="03000509000000000000" pitchFamily="65" charset="-120"/>
                          <a:ea typeface="標楷體" panose="03000509000000000000" pitchFamily="65" charset="-120"/>
                        </a:rPr>
                        <a:t>已報名學員資料管理維護</a:t>
                      </a:r>
                      <a:endParaRPr lang="en-US" altLang="zh-TW" sz="1400" b="1" dirty="0">
                        <a:solidFill>
                          <a:schemeClr val="tx1"/>
                        </a:solidFill>
                        <a:latin typeface="標楷體" panose="03000509000000000000" pitchFamily="65" charset="-120"/>
                        <a:ea typeface="標楷體" panose="03000509000000000000" pitchFamily="65" charset="-12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400" b="1" dirty="0">
                          <a:solidFill>
                            <a:schemeClr val="tx1"/>
                          </a:solidFill>
                          <a:latin typeface="標楷體" panose="03000509000000000000" pitchFamily="65" charset="-120"/>
                          <a:ea typeface="標楷體" panose="03000509000000000000" pitchFamily="65" charset="-120"/>
                        </a:rPr>
                        <a:t>簽到單、點名條等各式表單套版製作</a:t>
                      </a:r>
                      <a:endParaRPr lang="en-US" altLang="zh-TW" sz="1400" b="1" dirty="0">
                        <a:solidFill>
                          <a:schemeClr val="tx1"/>
                        </a:solidFill>
                        <a:latin typeface="標楷體" panose="03000509000000000000" pitchFamily="65" charset="-120"/>
                        <a:ea typeface="標楷體" panose="03000509000000000000" pitchFamily="65" charset="-12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400" b="1" dirty="0">
                          <a:solidFill>
                            <a:schemeClr val="tx1"/>
                          </a:solidFill>
                          <a:latin typeface="標楷體" panose="03000509000000000000" pitchFamily="65" charset="-120"/>
                          <a:ea typeface="標楷體" panose="03000509000000000000" pitchFamily="65" charset="-120"/>
                        </a:rPr>
                        <a:t>設計課程建立必要提醒及防呆機制</a:t>
                      </a:r>
                      <a:endParaRPr lang="en-US" altLang="zh-TW" sz="1400" b="1" dirty="0">
                        <a:solidFill>
                          <a:schemeClr val="tx1"/>
                        </a:solidFill>
                        <a:latin typeface="標楷體" panose="03000509000000000000" pitchFamily="65" charset="-120"/>
                        <a:ea typeface="標楷體" panose="03000509000000000000" pitchFamily="65" charset="-12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400" b="1" dirty="0">
                          <a:solidFill>
                            <a:schemeClr val="tx1"/>
                          </a:solidFill>
                          <a:latin typeface="標楷體" panose="03000509000000000000" pitchFamily="65" charset="-120"/>
                          <a:ea typeface="標楷體" panose="03000509000000000000" pitchFamily="65" charset="-120"/>
                        </a:rPr>
                        <a:t>課程資訊已模糊比對方式串接其他資源</a:t>
                      </a:r>
                    </a:p>
                  </a:txBody>
                  <a:tcPr anchor="ctr"/>
                </a:tc>
                <a:extLst>
                  <a:ext uri="{0D108BD9-81ED-4DB2-BD59-A6C34878D82A}">
                    <a16:rowId xmlns:a16="http://schemas.microsoft.com/office/drawing/2014/main" val="1614775307"/>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現況問題</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2</a:t>
                      </a:r>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3</a:t>
                      </a:r>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4</a:t>
                      </a:r>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7</a:t>
                      </a:r>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8</a:t>
                      </a:r>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9</a:t>
                      </a:r>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10</a:t>
                      </a:r>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11</a:t>
                      </a:r>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19</a:t>
                      </a:r>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20</a:t>
                      </a: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278530565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新增需求</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1</a:t>
                      </a:r>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2</a:t>
                      </a:r>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3</a:t>
                      </a:r>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4</a:t>
                      </a:r>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6</a:t>
                      </a:r>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7</a:t>
                      </a:r>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9</a:t>
                      </a:r>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17</a:t>
                      </a:r>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18</a:t>
                      </a:r>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20</a:t>
                      </a:r>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27</a:t>
                      </a:r>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28</a:t>
                      </a: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3311628388"/>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前端功能</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連結</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600" b="1" dirty="0">
                          <a:solidFill>
                            <a:schemeClr val="tx1"/>
                          </a:solidFill>
                          <a:latin typeface="標楷體" panose="03000509000000000000" pitchFamily="65" charset="-120"/>
                          <a:ea typeface="標楷體" panose="03000509000000000000" pitchFamily="65" charset="-120"/>
                        </a:rPr>
                        <a:t>課程查詢功能、課程報名功能</a:t>
                      </a:r>
                    </a:p>
                  </a:txBody>
                  <a:tcPr anchor="ctr"/>
                </a:tc>
                <a:extLst>
                  <a:ext uri="{0D108BD9-81ED-4DB2-BD59-A6C34878D82A}">
                    <a16:rowId xmlns:a16="http://schemas.microsoft.com/office/drawing/2014/main" val="14727436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前置作業</a:t>
                      </a:r>
                    </a:p>
                  </a:txBody>
                  <a:tcPr anchor="ctr"/>
                </a:tc>
                <a:tc>
                  <a:txBody>
                    <a:bodyPr/>
                    <a:lstStyle/>
                    <a:p>
                      <a:pPr marL="342900" indent="-342900">
                        <a:buFont typeface="+mj-lt"/>
                        <a:buAutoNum type="arabicPeriod"/>
                      </a:pPr>
                      <a:r>
                        <a:rPr lang="zh-TW" altLang="en-US" sz="1400" b="1" dirty="0">
                          <a:solidFill>
                            <a:schemeClr val="tx1"/>
                          </a:solidFill>
                          <a:latin typeface="標楷體" panose="03000509000000000000" pitchFamily="65" charset="-120"/>
                          <a:ea typeface="標楷體" panose="03000509000000000000" pitchFamily="65" charset="-120"/>
                        </a:rPr>
                        <a:t>須先確立課程代碼設計原理原則</a:t>
                      </a:r>
                      <a:endParaRPr lang="en-US" altLang="zh-TW" sz="1400" b="1" dirty="0">
                        <a:solidFill>
                          <a:schemeClr val="tx1"/>
                        </a:solidFill>
                        <a:latin typeface="標楷體" panose="03000509000000000000" pitchFamily="65" charset="-120"/>
                        <a:ea typeface="標楷體" panose="03000509000000000000" pitchFamily="65" charset="-120"/>
                      </a:endParaRPr>
                    </a:p>
                    <a:p>
                      <a:pPr marL="342900" indent="-342900">
                        <a:buFont typeface="+mj-lt"/>
                        <a:buAutoNum type="arabicPeriod"/>
                      </a:pPr>
                      <a:r>
                        <a:rPr lang="zh-TW" altLang="en-US" sz="1400" b="1" dirty="0">
                          <a:solidFill>
                            <a:schemeClr val="tx1"/>
                          </a:solidFill>
                          <a:latin typeface="標楷體" panose="03000509000000000000" pitchFamily="65" charset="-120"/>
                          <a:ea typeface="標楷體" panose="03000509000000000000" pitchFamily="65" charset="-120"/>
                        </a:rPr>
                        <a:t>須確保符合</a:t>
                      </a:r>
                      <a:r>
                        <a:rPr lang="en-US" altLang="zh-TW" sz="1400" b="1" dirty="0">
                          <a:solidFill>
                            <a:schemeClr val="tx1"/>
                          </a:solidFill>
                          <a:latin typeface="標楷體" panose="03000509000000000000" pitchFamily="65" charset="-120"/>
                          <a:ea typeface="標楷體" panose="03000509000000000000" pitchFamily="65" charset="-120"/>
                        </a:rPr>
                        <a:t>ISO</a:t>
                      </a:r>
                      <a:r>
                        <a:rPr lang="zh-TW" altLang="en-US" sz="1400" b="1" dirty="0">
                          <a:solidFill>
                            <a:schemeClr val="tx1"/>
                          </a:solidFill>
                          <a:latin typeface="標楷體" panose="03000509000000000000" pitchFamily="65" charset="-120"/>
                          <a:ea typeface="標楷體" panose="03000509000000000000" pitchFamily="65" charset="-120"/>
                        </a:rPr>
                        <a:t>規範與現行作業模式</a:t>
                      </a:r>
                    </a:p>
                  </a:txBody>
                  <a:tcPr anchor="ctr"/>
                </a:tc>
                <a:extLst>
                  <a:ext uri="{0D108BD9-81ED-4DB2-BD59-A6C34878D82A}">
                    <a16:rowId xmlns:a16="http://schemas.microsoft.com/office/drawing/2014/main" val="3360767516"/>
                  </a:ext>
                </a:extLst>
              </a:tr>
            </a:tbl>
          </a:graphicData>
        </a:graphic>
      </p:graphicFrame>
      <p:sp>
        <p:nvSpPr>
          <p:cNvPr id="12" name="矩形: 圓角 11">
            <a:extLst>
              <a:ext uri="{FF2B5EF4-FFF2-40B4-BE49-F238E27FC236}">
                <a16:creationId xmlns:a16="http://schemas.microsoft.com/office/drawing/2014/main" id="{2132DE28-298E-99A1-2370-021CE342ED5D}"/>
              </a:ext>
            </a:extLst>
          </p:cNvPr>
          <p:cNvSpPr/>
          <p:nvPr/>
        </p:nvSpPr>
        <p:spPr>
          <a:xfrm>
            <a:off x="322146" y="1073023"/>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TW" sz="2400" b="1" dirty="0">
                <a:latin typeface="標楷體" panose="03000509000000000000" pitchFamily="65" charset="-120"/>
                <a:ea typeface="標楷體" panose="03000509000000000000" pitchFamily="65" charset="-120"/>
              </a:rPr>
              <a:t>3.</a:t>
            </a:r>
            <a:r>
              <a:rPr lang="zh-TW" altLang="en-US" sz="2400" b="1" dirty="0">
                <a:latin typeface="標楷體" panose="03000509000000000000" pitchFamily="65" charset="-120"/>
                <a:ea typeface="標楷體" panose="03000509000000000000" pitchFamily="65" charset="-120"/>
              </a:rPr>
              <a:t>課程管理模組</a:t>
            </a:r>
          </a:p>
        </p:txBody>
      </p:sp>
      <p:sp>
        <p:nvSpPr>
          <p:cNvPr id="13" name="矩形: 圓角 12">
            <a:extLst>
              <a:ext uri="{FF2B5EF4-FFF2-40B4-BE49-F238E27FC236}">
                <a16:creationId xmlns:a16="http://schemas.microsoft.com/office/drawing/2014/main" id="{B1F9F36B-17F8-A070-A506-28D3B68CD69F}"/>
              </a:ext>
            </a:extLst>
          </p:cNvPr>
          <p:cNvSpPr/>
          <p:nvPr/>
        </p:nvSpPr>
        <p:spPr>
          <a:xfrm>
            <a:off x="6336370" y="1073023"/>
            <a:ext cx="3576735" cy="46166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TW" sz="2400" b="1" dirty="0">
                <a:latin typeface="標楷體" panose="03000509000000000000" pitchFamily="65" charset="-120"/>
                <a:ea typeface="標楷體" panose="03000509000000000000" pitchFamily="65" charset="-120"/>
              </a:rPr>
              <a:t>4.</a:t>
            </a:r>
            <a:r>
              <a:rPr lang="zh-TW" altLang="en-US" sz="2400" b="1" dirty="0">
                <a:latin typeface="標楷體" panose="03000509000000000000" pitchFamily="65" charset="-120"/>
                <a:ea typeface="標楷體" panose="03000509000000000000" pitchFamily="65" charset="-120"/>
              </a:rPr>
              <a:t>學員管理模組</a:t>
            </a:r>
          </a:p>
        </p:txBody>
      </p:sp>
      <p:graphicFrame>
        <p:nvGraphicFramePr>
          <p:cNvPr id="14" name="表格 13">
            <a:extLst>
              <a:ext uri="{FF2B5EF4-FFF2-40B4-BE49-F238E27FC236}">
                <a16:creationId xmlns:a16="http://schemas.microsoft.com/office/drawing/2014/main" id="{B66545C3-9EE0-9575-156F-4DC83649D55E}"/>
              </a:ext>
            </a:extLst>
          </p:cNvPr>
          <p:cNvGraphicFramePr>
            <a:graphicFrameLocks noGrp="1"/>
          </p:cNvGraphicFramePr>
          <p:nvPr/>
        </p:nvGraphicFramePr>
        <p:xfrm>
          <a:off x="6336370" y="1626633"/>
          <a:ext cx="5431883" cy="5003800"/>
        </p:xfrm>
        <a:graphic>
          <a:graphicData uri="http://schemas.openxmlformats.org/drawingml/2006/table">
            <a:tbl>
              <a:tblPr firstRow="1" bandRow="1">
                <a:tableStyleId>{21E4AEA4-8DFA-4A89-87EB-49C32662AFE0}</a:tableStyleId>
              </a:tblPr>
              <a:tblGrid>
                <a:gridCol w="1335669">
                  <a:extLst>
                    <a:ext uri="{9D8B030D-6E8A-4147-A177-3AD203B41FA5}">
                      <a16:colId xmlns:a16="http://schemas.microsoft.com/office/drawing/2014/main" val="1176964648"/>
                    </a:ext>
                  </a:extLst>
                </a:gridCol>
                <a:gridCol w="4096214">
                  <a:extLst>
                    <a:ext uri="{9D8B030D-6E8A-4147-A177-3AD203B41FA5}">
                      <a16:colId xmlns:a16="http://schemas.microsoft.com/office/drawing/2014/main" val="1761002868"/>
                    </a:ext>
                  </a:extLst>
                </a:gridCol>
              </a:tblGrid>
              <a:tr h="370840">
                <a:tc>
                  <a:txBody>
                    <a:bodyPr/>
                    <a:lstStyle/>
                    <a:p>
                      <a:endParaRPr lang="zh-TW" altLang="en-US" sz="1600" b="1" dirty="0">
                        <a:solidFill>
                          <a:schemeClr val="tx1"/>
                        </a:solidFill>
                        <a:latin typeface="標楷體" panose="03000509000000000000" pitchFamily="65" charset="-120"/>
                        <a:ea typeface="標楷體" panose="03000509000000000000" pitchFamily="65" charset="-120"/>
                      </a:endParaRPr>
                    </a:p>
                  </a:txBody>
                  <a:tcPr/>
                </a:tc>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說明</a:t>
                      </a:r>
                    </a:p>
                  </a:txBody>
                  <a:tcPr/>
                </a:tc>
                <a:extLst>
                  <a:ext uri="{0D108BD9-81ED-4DB2-BD59-A6C34878D82A}">
                    <a16:rowId xmlns:a16="http://schemas.microsoft.com/office/drawing/2014/main" val="2472903476"/>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核心功能</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管理學員檔案與課程模組、</a:t>
                      </a:r>
                      <a:r>
                        <a:rPr lang="zh-TW" altLang="en-US" sz="1600" b="1" dirty="0">
                          <a:latin typeface="標楷體" panose="03000509000000000000" pitchFamily="65" charset="-120"/>
                          <a:ea typeface="標楷體" panose="03000509000000000000" pitchFamily="65" charset="-120"/>
                        </a:rPr>
                        <a:t>權限</a:t>
                      </a:r>
                      <a:r>
                        <a:rPr lang="en-US" altLang="zh-TW" sz="1600" b="1" dirty="0">
                          <a:latin typeface="標楷體" panose="03000509000000000000" pitchFamily="65" charset="-120"/>
                          <a:ea typeface="標楷體" panose="03000509000000000000" pitchFamily="65" charset="-120"/>
                        </a:rPr>
                        <a:t>/</a:t>
                      </a:r>
                      <a:r>
                        <a:rPr lang="zh-TW" altLang="en-US" sz="1600" b="1" dirty="0">
                          <a:latin typeface="標楷體" panose="03000509000000000000" pitchFamily="65" charset="-120"/>
                          <a:ea typeface="標楷體" panose="03000509000000000000" pitchFamily="65" charset="-120"/>
                        </a:rPr>
                        <a:t>帳號管理模組、證書管理模組等之</a:t>
                      </a:r>
                      <a:r>
                        <a:rPr lang="zh-TW" altLang="en-US" sz="1600" b="1" dirty="0">
                          <a:solidFill>
                            <a:schemeClr val="tx1"/>
                          </a:solidFill>
                          <a:latin typeface="標楷體" panose="03000509000000000000" pitchFamily="65" charset="-120"/>
                          <a:ea typeface="標楷體" panose="03000509000000000000" pitchFamily="65" charset="-120"/>
                        </a:rPr>
                        <a:t>串接</a:t>
                      </a:r>
                    </a:p>
                  </a:txBody>
                  <a:tcPr anchor="ctr"/>
                </a:tc>
                <a:extLst>
                  <a:ext uri="{0D108BD9-81ED-4DB2-BD59-A6C34878D82A}">
                    <a16:rowId xmlns:a16="http://schemas.microsoft.com/office/drawing/2014/main" val="1995450423"/>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細項功能</a:t>
                      </a:r>
                    </a:p>
                  </a:txBody>
                  <a:tcPr anchor="ctr"/>
                </a:tc>
                <a:tc>
                  <a:txBody>
                    <a:bodyPr/>
                    <a:lstStyle/>
                    <a:p>
                      <a:pPr marL="285750" indent="-285750">
                        <a:buFont typeface="Arial" panose="020B0604020202020204" pitchFamily="34" charset="0"/>
                        <a:buChar char="•"/>
                      </a:pPr>
                      <a:r>
                        <a:rPr lang="zh-TW" altLang="en-US" sz="1400" b="1" dirty="0">
                          <a:solidFill>
                            <a:schemeClr val="tx1"/>
                          </a:solidFill>
                          <a:latin typeface="標楷體" panose="03000509000000000000" pitchFamily="65" charset="-120"/>
                          <a:ea typeface="標楷體" panose="03000509000000000000" pitchFamily="65" charset="-120"/>
                        </a:rPr>
                        <a:t>學員基本檔維護</a:t>
                      </a:r>
                      <a:r>
                        <a:rPr lang="en-US" altLang="zh-TW" sz="1400" b="1" dirty="0">
                          <a:solidFill>
                            <a:schemeClr val="tx1"/>
                          </a:solidFill>
                          <a:latin typeface="標楷體" panose="03000509000000000000" pitchFamily="65" charset="-120"/>
                          <a:ea typeface="標楷體" panose="03000509000000000000" pitchFamily="65" charset="-120"/>
                        </a:rPr>
                        <a:t>(</a:t>
                      </a:r>
                      <a:r>
                        <a:rPr lang="zh-TW" altLang="en-US" sz="1400" b="1" dirty="0">
                          <a:solidFill>
                            <a:schemeClr val="tx1"/>
                          </a:solidFill>
                          <a:latin typeface="標楷體" panose="03000509000000000000" pitchFamily="65" charset="-120"/>
                          <a:ea typeface="標楷體" panose="03000509000000000000" pitchFamily="65" charset="-120"/>
                        </a:rPr>
                        <a:t>地址、電話、手機號碼、</a:t>
                      </a:r>
                      <a:r>
                        <a:rPr lang="en-US" altLang="zh-TW" sz="1400" b="1" dirty="0">
                          <a:solidFill>
                            <a:schemeClr val="tx1"/>
                          </a:solidFill>
                          <a:latin typeface="標楷體" panose="03000509000000000000" pitchFamily="65" charset="-120"/>
                          <a:ea typeface="標楷體" panose="03000509000000000000" pitchFamily="65" charset="-120"/>
                        </a:rPr>
                        <a:t>Email</a:t>
                      </a:r>
                      <a:r>
                        <a:rPr lang="zh-TW" altLang="en-US" sz="1400" b="1" dirty="0">
                          <a:solidFill>
                            <a:schemeClr val="tx1"/>
                          </a:solidFill>
                          <a:latin typeface="標楷體" panose="03000509000000000000" pitchFamily="65" charset="-120"/>
                          <a:ea typeface="標楷體" panose="03000509000000000000" pitchFamily="65" charset="-120"/>
                        </a:rPr>
                        <a:t>、服務單位、職稱等</a:t>
                      </a:r>
                      <a:r>
                        <a:rPr lang="en-US" altLang="zh-TW" sz="1400" b="1" dirty="0">
                          <a:solidFill>
                            <a:schemeClr val="tx1"/>
                          </a:solidFill>
                          <a:latin typeface="標楷體" panose="03000509000000000000" pitchFamily="65" charset="-120"/>
                          <a:ea typeface="標楷體" panose="03000509000000000000" pitchFamily="65" charset="-120"/>
                        </a:rPr>
                        <a:t>)</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400" b="1" dirty="0">
                          <a:solidFill>
                            <a:schemeClr val="tx1"/>
                          </a:solidFill>
                          <a:latin typeface="標楷體" panose="03000509000000000000" pitchFamily="65" charset="-120"/>
                          <a:ea typeface="標楷體" panose="03000509000000000000" pitchFamily="65" charset="-120"/>
                        </a:rPr>
                        <a:t>學員報名記錄總覽</a:t>
                      </a:r>
                      <a:r>
                        <a:rPr lang="en-US" altLang="zh-TW" sz="1400" b="1" dirty="0">
                          <a:solidFill>
                            <a:schemeClr val="tx1"/>
                          </a:solidFill>
                          <a:latin typeface="標楷體" panose="03000509000000000000" pitchFamily="65" charset="-120"/>
                          <a:ea typeface="標楷體" panose="03000509000000000000" pitchFamily="65" charset="-120"/>
                        </a:rPr>
                        <a:t>(</a:t>
                      </a:r>
                      <a:r>
                        <a:rPr lang="zh-TW" altLang="en-US" sz="1400" b="1" dirty="0">
                          <a:solidFill>
                            <a:schemeClr val="tx1"/>
                          </a:solidFill>
                          <a:latin typeface="標楷體" panose="03000509000000000000" pitchFamily="65" charset="-120"/>
                          <a:ea typeface="標楷體" panose="03000509000000000000" pitchFamily="65" charset="-120"/>
                        </a:rPr>
                        <a:t>含缺席、轉班、取消、特殊註記等記錄</a:t>
                      </a:r>
                      <a:r>
                        <a:rPr lang="en-US" altLang="zh-TW" sz="1400" b="1" dirty="0">
                          <a:solidFill>
                            <a:schemeClr val="tx1"/>
                          </a:solidFill>
                          <a:latin typeface="標楷體" panose="03000509000000000000" pitchFamily="65" charset="-120"/>
                          <a:ea typeface="標楷體" panose="03000509000000000000" pitchFamily="65" charset="-120"/>
                        </a:rPr>
                        <a:t>)</a:t>
                      </a:r>
                      <a:endParaRPr lang="zh-TW" altLang="en-US" sz="1400" b="1" dirty="0">
                        <a:solidFill>
                          <a:schemeClr val="tx1"/>
                        </a:solidFill>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sz="1400" b="1" dirty="0">
                          <a:solidFill>
                            <a:schemeClr val="tx1"/>
                          </a:solidFill>
                          <a:latin typeface="標楷體" panose="03000509000000000000" pitchFamily="65" charset="-120"/>
                          <a:ea typeface="標楷體" panose="03000509000000000000" pitchFamily="65" charset="-120"/>
                        </a:rPr>
                        <a:t>學習狀態標記可批次更新</a:t>
                      </a:r>
                      <a:r>
                        <a:rPr lang="en-US" altLang="zh-TW" sz="1400" b="1" dirty="0">
                          <a:solidFill>
                            <a:schemeClr val="tx1"/>
                          </a:solidFill>
                          <a:latin typeface="標楷體" panose="03000509000000000000" pitchFamily="65" charset="-120"/>
                          <a:ea typeface="標楷體" panose="03000509000000000000" pitchFamily="65" charset="-120"/>
                        </a:rPr>
                        <a:t>/</a:t>
                      </a:r>
                      <a:r>
                        <a:rPr lang="zh-TW" altLang="en-US" sz="1400" b="1" dirty="0">
                          <a:solidFill>
                            <a:schemeClr val="tx1"/>
                          </a:solidFill>
                          <a:latin typeface="標楷體" panose="03000509000000000000" pitchFamily="65" charset="-120"/>
                          <a:ea typeface="標楷體" panose="03000509000000000000" pitchFamily="65" charset="-120"/>
                        </a:rPr>
                        <a:t>匯入名單</a:t>
                      </a:r>
                      <a:r>
                        <a:rPr lang="en-US" altLang="zh-TW" sz="1400" b="1" dirty="0">
                          <a:solidFill>
                            <a:schemeClr val="tx1"/>
                          </a:solidFill>
                          <a:latin typeface="標楷體" panose="03000509000000000000" pitchFamily="65" charset="-120"/>
                          <a:ea typeface="標楷體" panose="03000509000000000000" pitchFamily="65" charset="-120"/>
                        </a:rPr>
                        <a:t>(</a:t>
                      </a:r>
                      <a:r>
                        <a:rPr lang="zh-TW" altLang="en-US" sz="1400" b="1" dirty="0">
                          <a:solidFill>
                            <a:schemeClr val="tx1"/>
                          </a:solidFill>
                          <a:latin typeface="標楷體" panose="03000509000000000000" pitchFamily="65" charset="-120"/>
                          <a:ea typeface="標楷體" panose="03000509000000000000" pitchFamily="65" charset="-120"/>
                        </a:rPr>
                        <a:t>含前臺</a:t>
                      </a:r>
                      <a:r>
                        <a:rPr lang="en-US" altLang="zh-TW" sz="1400" b="1" dirty="0">
                          <a:solidFill>
                            <a:schemeClr val="tx1"/>
                          </a:solidFill>
                          <a:latin typeface="標楷體" panose="03000509000000000000" pitchFamily="65" charset="-120"/>
                          <a:ea typeface="標楷體" panose="03000509000000000000" pitchFamily="65" charset="-120"/>
                        </a:rPr>
                        <a:t>)</a:t>
                      </a:r>
                    </a:p>
                    <a:p>
                      <a:pPr marL="285750" indent="-285750">
                        <a:buFont typeface="Arial" panose="020B0604020202020204" pitchFamily="34" charset="0"/>
                        <a:buChar char="•"/>
                      </a:pPr>
                      <a:r>
                        <a:rPr lang="zh-TW" altLang="en-US" sz="1400" b="1" dirty="0">
                          <a:solidFill>
                            <a:schemeClr val="tx1"/>
                          </a:solidFill>
                          <a:latin typeface="標楷體" panose="03000509000000000000" pitchFamily="65" charset="-120"/>
                          <a:ea typeface="標楷體" panose="03000509000000000000" pitchFamily="65" charset="-120"/>
                        </a:rPr>
                        <a:t>具類購物車合併報名功能</a:t>
                      </a:r>
                      <a:endParaRPr lang="en-US" altLang="zh-TW" sz="1400" b="1" dirty="0">
                        <a:solidFill>
                          <a:schemeClr val="tx1"/>
                        </a:solidFill>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sz="1400" b="1" dirty="0">
                          <a:solidFill>
                            <a:schemeClr val="tx1"/>
                          </a:solidFill>
                          <a:latin typeface="標楷體" panose="03000509000000000000" pitchFamily="65" charset="-120"/>
                          <a:ea typeface="標楷體" panose="03000509000000000000" pitchFamily="65" charset="-120"/>
                        </a:rPr>
                        <a:t>串接系統內所有模組功能</a:t>
                      </a:r>
                      <a:endParaRPr lang="en-US" altLang="zh-TW" sz="1400" b="1"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614775307"/>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現況問題</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1</a:t>
                      </a:r>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4</a:t>
                      </a:r>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5</a:t>
                      </a:r>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8</a:t>
                      </a:r>
                      <a:r>
                        <a:rPr lang="zh-TW" altLang="en-US" sz="1600" b="1" dirty="0">
                          <a:solidFill>
                            <a:schemeClr val="tx1"/>
                          </a:solidFill>
                          <a:latin typeface="標楷體" panose="03000509000000000000" pitchFamily="65" charset="-120"/>
                          <a:ea typeface="標楷體" panose="03000509000000000000" pitchFamily="65" charset="-120"/>
                        </a:rPr>
                        <a:t>、問</a:t>
                      </a:r>
                      <a:r>
                        <a:rPr lang="en-US" altLang="zh-TW" sz="1600" b="1" dirty="0">
                          <a:solidFill>
                            <a:schemeClr val="tx1"/>
                          </a:solidFill>
                          <a:latin typeface="標楷體" panose="03000509000000000000" pitchFamily="65" charset="-120"/>
                          <a:ea typeface="標楷體" panose="03000509000000000000" pitchFamily="65" charset="-120"/>
                        </a:rPr>
                        <a:t>19</a:t>
                      </a: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278530565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新增需求</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對應</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4</a:t>
                      </a:r>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10</a:t>
                      </a:r>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20</a:t>
                      </a:r>
                      <a:r>
                        <a:rPr lang="zh-TW" altLang="en-US" sz="1600" b="1" dirty="0">
                          <a:solidFill>
                            <a:schemeClr val="tx1"/>
                          </a:solidFill>
                          <a:latin typeface="標楷體" panose="03000509000000000000" pitchFamily="65" charset="-120"/>
                          <a:ea typeface="標楷體" panose="03000509000000000000" pitchFamily="65" charset="-120"/>
                        </a:rPr>
                        <a:t>、希</a:t>
                      </a:r>
                      <a:r>
                        <a:rPr lang="en-US" altLang="zh-TW" sz="1600" b="1" dirty="0">
                          <a:solidFill>
                            <a:schemeClr val="tx1"/>
                          </a:solidFill>
                          <a:latin typeface="標楷體" panose="03000509000000000000" pitchFamily="65" charset="-120"/>
                          <a:ea typeface="標楷體" panose="03000509000000000000" pitchFamily="65" charset="-120"/>
                        </a:rPr>
                        <a:t>25</a:t>
                      </a: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3311628388"/>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前端功能</a:t>
                      </a:r>
                      <a:endParaRPr lang="en-US" altLang="zh-TW" sz="1600" b="1" dirty="0">
                        <a:solidFill>
                          <a:schemeClr val="tx1"/>
                        </a:solidFill>
                        <a:latin typeface="標楷體" panose="03000509000000000000" pitchFamily="65" charset="-120"/>
                        <a:ea typeface="標楷體" panose="03000509000000000000" pitchFamily="65" charset="-120"/>
                      </a:endParaRPr>
                    </a:p>
                    <a:p>
                      <a:pPr algn="ctr"/>
                      <a:r>
                        <a:rPr lang="zh-TW" altLang="en-US" sz="1600" b="1" dirty="0">
                          <a:solidFill>
                            <a:schemeClr val="tx1"/>
                          </a:solidFill>
                          <a:latin typeface="標楷體" panose="03000509000000000000" pitchFamily="65" charset="-120"/>
                          <a:ea typeface="標楷體" panose="03000509000000000000" pitchFamily="65" charset="-120"/>
                        </a:rPr>
                        <a:t>連結</a:t>
                      </a:r>
                    </a:p>
                  </a:txBody>
                  <a:tcPr anchor="ctr"/>
                </a:tc>
                <a:tc>
                  <a:txBody>
                    <a:bodyPr/>
                    <a:lstStyle/>
                    <a:p>
                      <a:r>
                        <a:rPr lang="zh-TW" altLang="en-US" sz="1600" b="1" dirty="0">
                          <a:solidFill>
                            <a:schemeClr val="tx1"/>
                          </a:solidFill>
                          <a:latin typeface="標楷體" panose="03000509000000000000" pitchFamily="65" charset="-120"/>
                          <a:ea typeface="標楷體" panose="03000509000000000000" pitchFamily="65" charset="-120"/>
                        </a:rPr>
                        <a:t>課程報名功能</a:t>
                      </a:r>
                    </a:p>
                  </a:txBody>
                  <a:tcPr anchor="ctr"/>
                </a:tc>
                <a:extLst>
                  <a:ext uri="{0D108BD9-81ED-4DB2-BD59-A6C34878D82A}">
                    <a16:rowId xmlns:a16="http://schemas.microsoft.com/office/drawing/2014/main" val="147274365"/>
                  </a:ext>
                </a:extLst>
              </a:tr>
              <a:tr h="370840">
                <a:tc>
                  <a:txBody>
                    <a:bodyPr/>
                    <a:lstStyle/>
                    <a:p>
                      <a:pPr algn="ctr"/>
                      <a:r>
                        <a:rPr lang="zh-TW" altLang="en-US" sz="1600" b="1" dirty="0">
                          <a:solidFill>
                            <a:schemeClr val="tx1"/>
                          </a:solidFill>
                          <a:latin typeface="標楷體" panose="03000509000000000000" pitchFamily="65" charset="-120"/>
                          <a:ea typeface="標楷體" panose="03000509000000000000" pitchFamily="65" charset="-120"/>
                        </a:rPr>
                        <a:t>前置作業</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400" b="1" dirty="0">
                          <a:solidFill>
                            <a:schemeClr val="tx1"/>
                          </a:solidFill>
                          <a:latin typeface="標楷體" panose="03000509000000000000" pitchFamily="65" charset="-120"/>
                          <a:ea typeface="標楷體" panose="03000509000000000000" pitchFamily="65" charset="-120"/>
                        </a:rPr>
                        <a:t>1.</a:t>
                      </a:r>
                      <a:r>
                        <a:rPr lang="zh-TW" altLang="en-US" sz="1400" b="1" dirty="0">
                          <a:solidFill>
                            <a:schemeClr val="tx1"/>
                          </a:solidFill>
                          <a:latin typeface="標楷體" panose="03000509000000000000" pitchFamily="65" charset="-120"/>
                          <a:ea typeface="標楷體" panose="03000509000000000000" pitchFamily="65" charset="-120"/>
                        </a:rPr>
                        <a:t>須先確立個資加密</a:t>
                      </a:r>
                      <a:r>
                        <a:rPr lang="en-US" altLang="zh-TW" sz="1400" b="1" dirty="0">
                          <a:solidFill>
                            <a:schemeClr val="tx1"/>
                          </a:solidFill>
                          <a:latin typeface="標楷體" panose="03000509000000000000" pitchFamily="65" charset="-120"/>
                          <a:ea typeface="標楷體" panose="03000509000000000000" pitchFamily="65" charset="-120"/>
                        </a:rPr>
                        <a:t>/</a:t>
                      </a:r>
                      <a:r>
                        <a:rPr lang="zh-TW" altLang="en-US" sz="1400" b="1" dirty="0">
                          <a:solidFill>
                            <a:schemeClr val="tx1"/>
                          </a:solidFill>
                          <a:latin typeface="標楷體" panose="03000509000000000000" pitchFamily="65" charset="-120"/>
                          <a:ea typeface="標楷體" panose="03000509000000000000" pitchFamily="65" charset="-120"/>
                        </a:rPr>
                        <a:t>隱蔽方式</a:t>
                      </a:r>
                      <a:endParaRPr lang="en-US" altLang="zh-TW" sz="1400" b="1" dirty="0">
                        <a:solidFill>
                          <a:schemeClr val="tx1"/>
                        </a:solidFill>
                        <a:latin typeface="標楷體" panose="03000509000000000000" pitchFamily="65" charset="-120"/>
                        <a:ea typeface="標楷體" panose="03000509000000000000" pitchFamily="65" charset="-12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400" b="1" dirty="0">
                          <a:solidFill>
                            <a:schemeClr val="tx1"/>
                          </a:solidFill>
                          <a:latin typeface="標楷體" panose="03000509000000000000" pitchFamily="65" charset="-120"/>
                          <a:ea typeface="標楷體" panose="03000509000000000000" pitchFamily="65" charset="-120"/>
                        </a:rPr>
                        <a:t>2.</a:t>
                      </a:r>
                      <a:r>
                        <a:rPr lang="zh-TW" altLang="en-US" sz="1400" b="1" dirty="0">
                          <a:solidFill>
                            <a:schemeClr val="tx1"/>
                          </a:solidFill>
                          <a:latin typeface="標楷體" panose="03000509000000000000" pitchFamily="65" charset="-120"/>
                          <a:ea typeface="標楷體" panose="03000509000000000000" pitchFamily="65" charset="-120"/>
                        </a:rPr>
                        <a:t>須先定義學員唯一值</a:t>
                      </a:r>
                      <a:r>
                        <a:rPr lang="en-US" altLang="zh-TW" sz="1400" b="1" dirty="0">
                          <a:solidFill>
                            <a:schemeClr val="tx1"/>
                          </a:solidFill>
                          <a:latin typeface="標楷體" panose="03000509000000000000" pitchFamily="65" charset="-120"/>
                          <a:ea typeface="標楷體" panose="03000509000000000000" pitchFamily="65" charset="-120"/>
                        </a:rPr>
                        <a:t>(</a:t>
                      </a:r>
                      <a:r>
                        <a:rPr lang="zh-TW" altLang="en-US" sz="1400" b="1" dirty="0">
                          <a:solidFill>
                            <a:schemeClr val="tx1"/>
                          </a:solidFill>
                          <a:latin typeface="標楷體" panose="03000509000000000000" pitchFamily="65" charset="-120"/>
                          <a:ea typeface="標楷體" panose="03000509000000000000" pitchFamily="65" charset="-120"/>
                        </a:rPr>
                        <a:t>身分證號、手機號碼或其他方式</a:t>
                      </a:r>
                      <a:r>
                        <a:rPr lang="en-US" altLang="zh-TW" sz="1400" b="1" dirty="0">
                          <a:solidFill>
                            <a:schemeClr val="tx1"/>
                          </a:solidFill>
                          <a:latin typeface="標楷體" panose="03000509000000000000" pitchFamily="65" charset="-120"/>
                          <a:ea typeface="標楷體" panose="03000509000000000000" pitchFamily="65" charset="-120"/>
                        </a:rPr>
                        <a:t>)</a:t>
                      </a:r>
                      <a:endParaRPr lang="zh-TW" altLang="en-US" sz="1400" b="1"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3360767516"/>
                  </a:ext>
                </a:extLst>
              </a:tr>
            </a:tbl>
          </a:graphicData>
        </a:graphic>
      </p:graphicFrame>
      <p:sp>
        <p:nvSpPr>
          <p:cNvPr id="3" name="文字方塊 2">
            <a:extLst>
              <a:ext uri="{FF2B5EF4-FFF2-40B4-BE49-F238E27FC236}">
                <a16:creationId xmlns:a16="http://schemas.microsoft.com/office/drawing/2014/main" id="{436BC267-94D6-D33F-EE35-52208258976F}"/>
              </a:ext>
            </a:extLst>
          </p:cNvPr>
          <p:cNvSpPr txBox="1"/>
          <p:nvPr/>
        </p:nvSpPr>
        <p:spPr>
          <a:xfrm>
            <a:off x="3898881" y="1042245"/>
            <a:ext cx="2130212" cy="523220"/>
          </a:xfrm>
          <a:prstGeom prst="rect">
            <a:avLst/>
          </a:prstGeom>
          <a:noFill/>
        </p:spPr>
        <p:txBody>
          <a:bodyPr wrap="square" rtlCol="0">
            <a:spAutoFit/>
          </a:bodyPr>
          <a:lstStyle/>
          <a:p>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出版品視為「產品」之一，併入該模組。</a:t>
            </a:r>
          </a:p>
        </p:txBody>
      </p:sp>
    </p:spTree>
    <p:extLst>
      <p:ext uri="{BB962C8B-B14F-4D97-AF65-F5344CB8AC3E}">
        <p14:creationId xmlns:p14="http://schemas.microsoft.com/office/powerpoint/2010/main" val="1512098641"/>
      </p:ext>
    </p:extLst>
  </p:cSld>
  <p:clrMapOvr>
    <a:masterClrMapping/>
  </p:clrMapOvr>
</p:sld>
</file>

<file path=ppt/theme/theme1.xml><?xml version="1.0" encoding="utf-8"?>
<a:theme xmlns:a="http://schemas.openxmlformats.org/drawingml/2006/main" name="1_CPC簡報佈景主題">
  <a:themeElements>
    <a:clrScheme name="紅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自訂 1">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PC簡報佈景主題" id="{1AACAA6A-2C7B-4AFE-B8C2-4F7068AC19A2}" vid="{B346FD7A-4DD4-4583-86E6-6509EFE0F25F}"/>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3216</Words>
  <Application>Microsoft Office PowerPoint</Application>
  <PresentationFormat>寬螢幕</PresentationFormat>
  <Paragraphs>581</Paragraphs>
  <Slides>14</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14</vt:i4>
      </vt:variant>
    </vt:vector>
  </HeadingPairs>
  <TitlesOfParts>
    <vt:vector size="21" baseType="lpstr">
      <vt:lpstr>微軟正黑體</vt:lpstr>
      <vt:lpstr>微軟正黑體</vt:lpstr>
      <vt:lpstr>標楷體</vt:lpstr>
      <vt:lpstr>Arial</vt:lpstr>
      <vt:lpstr>Calibri</vt:lpstr>
      <vt:lpstr>Candara</vt:lpstr>
      <vt:lpstr>1_CPC簡報佈景主題</vt:lpstr>
      <vt:lpstr>壹､現況問題與新增需求</vt:lpstr>
      <vt:lpstr>壹､現況問題與新增需求</vt:lpstr>
      <vt:lpstr>壹､現況問題與新增需求</vt:lpstr>
      <vt:lpstr>壹､現況問題與新增需求</vt:lpstr>
      <vt:lpstr>壹､現況問題與新增需求</vt:lpstr>
      <vt:lpstr>壹､現況問題與新增需求</vt:lpstr>
      <vt:lpstr>貳､功能規格彙總</vt:lpstr>
      <vt:lpstr>貳､功能規格彙總</vt:lpstr>
      <vt:lpstr>貳､功能規格彙總</vt:lpstr>
      <vt:lpstr>貳､功能規格彙總</vt:lpstr>
      <vt:lpstr>貳､功能規格彙總</vt:lpstr>
      <vt:lpstr>貳､功能規格彙總</vt:lpstr>
      <vt:lpstr>貳､功能規格彙總</vt:lpstr>
      <vt:lpstr>參､預計開發期程</vt:lpstr>
    </vt:vector>
  </TitlesOfParts>
  <Company>CPC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服務團活動辦理各項核銷科目說明</dc:title>
  <dc:creator>02734潘俐婷</dc:creator>
  <cp:lastModifiedBy>02537陳鵬旭</cp:lastModifiedBy>
  <cp:revision>27</cp:revision>
  <cp:lastPrinted>2025-08-25T02:10:26Z</cp:lastPrinted>
  <dcterms:created xsi:type="dcterms:W3CDTF">2025-01-08T06:50:26Z</dcterms:created>
  <dcterms:modified xsi:type="dcterms:W3CDTF">2025-09-06T16:50:27Z</dcterms:modified>
</cp:coreProperties>
</file>